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1"/>
  </p:sldMasterIdLst>
  <p:notesMasterIdLst>
    <p:notesMasterId r:id="rId44"/>
  </p:notesMasterIdLst>
  <p:sldIdLst>
    <p:sldId id="256" r:id="rId2"/>
    <p:sldId id="29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5" r:id="rId27"/>
    <p:sldId id="286" r:id="rId28"/>
    <p:sldId id="282" r:id="rId29"/>
    <p:sldId id="283" r:id="rId30"/>
    <p:sldId id="284" r:id="rId31"/>
    <p:sldId id="280" r:id="rId32"/>
    <p:sldId id="281" r:id="rId33"/>
    <p:sldId id="287" r:id="rId34"/>
    <p:sldId id="288" r:id="rId35"/>
    <p:sldId id="289" r:id="rId36"/>
    <p:sldId id="290" r:id="rId37"/>
    <p:sldId id="292" r:id="rId38"/>
    <p:sldId id="293" r:id="rId39"/>
    <p:sldId id="294" r:id="rId40"/>
    <p:sldId id="296" r:id="rId41"/>
    <p:sldId id="295"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48828B-7014-4C58-BD98-91F2E09614BB}" type="datetimeFigureOut">
              <a:rPr lang="en-US" smtClean="0"/>
              <a:t>7/3/2018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5FF69D-7448-498E-BC97-090CAB8119EF}" type="slidenum">
              <a:rPr lang="en-US" smtClean="0"/>
              <a:t>‹#›</a:t>
            </a:fld>
            <a:endParaRPr lang="en-US"/>
          </a:p>
        </p:txBody>
      </p:sp>
    </p:spTree>
    <p:extLst>
      <p:ext uri="{BB962C8B-B14F-4D97-AF65-F5344CB8AC3E}">
        <p14:creationId xmlns:p14="http://schemas.microsoft.com/office/powerpoint/2010/main" val="1311012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5FF69D-7448-498E-BC97-090CAB8119EF}" type="slidenum">
              <a:rPr lang="en-US" smtClean="0"/>
              <a:t>36</a:t>
            </a:fld>
            <a:endParaRPr lang="en-US"/>
          </a:p>
        </p:txBody>
      </p:sp>
    </p:spTree>
    <p:extLst>
      <p:ext uri="{BB962C8B-B14F-4D97-AF65-F5344CB8AC3E}">
        <p14:creationId xmlns:p14="http://schemas.microsoft.com/office/powerpoint/2010/main" val="2802237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EEA02955-FF13-454C-ADCD-A960055EF5C9}" type="datetime1">
              <a:rPr lang="en-US" smtClean="0"/>
              <a:t>7/3/2018</a:t>
            </a:fld>
            <a:endParaRPr lang="en-US"/>
          </a:p>
        </p:txBody>
      </p:sp>
      <p:sp>
        <p:nvSpPr>
          <p:cNvPr id="5" name="Footer Placeholder 4"/>
          <p:cNvSpPr>
            <a:spLocks noGrp="1"/>
          </p:cNvSpPr>
          <p:nvPr>
            <p:ph type="ftr" sz="quarter" idx="11"/>
          </p:nvPr>
        </p:nvSpPr>
        <p:spPr>
          <a:xfrm>
            <a:off x="3623733" y="6117336"/>
            <a:ext cx="3609438" cy="365125"/>
          </a:xfrm>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044E1136-B8C3-4193-B73D-F4DB446EE908}"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4135846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6389F0-2775-48EC-8A96-AF53667D05AF}" type="datetime1">
              <a:rPr lang="en-US" smtClean="0"/>
              <a:t>7/3/2018</a:t>
            </a:fld>
            <a:endParaRPr lang="en-US"/>
          </a:p>
        </p:txBody>
      </p:sp>
      <p:sp>
        <p:nvSpPr>
          <p:cNvPr id="6" name="Footer Placeholder 5"/>
          <p:cNvSpPr>
            <a:spLocks noGrp="1"/>
          </p:cNvSpPr>
          <p:nvPr>
            <p:ph type="ftr" sz="quarter" idx="11"/>
          </p:nvPr>
        </p:nvSpPr>
        <p:spPr/>
        <p:txBody>
          <a:bodyPr/>
          <a:lstStyle/>
          <a:p>
            <a:r>
              <a:rPr lang="en-US" smtClean="0"/>
              <a:t>Nguyễn Quang Hùng - Phó chủ tịch</a:t>
            </a:r>
            <a:endParaRPr lang="en-US"/>
          </a:p>
        </p:txBody>
      </p:sp>
      <p:sp>
        <p:nvSpPr>
          <p:cNvPr id="7" name="Slide Number Placeholder 6"/>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13831456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389F0-2775-48EC-8A96-AF53667D05AF}"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82145586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389F0-2775-48EC-8A96-AF53667D05AF}"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107965778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389F0-2775-48EC-8A96-AF53667D05AF}"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727906576"/>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389F0-2775-48EC-8A96-AF53667D05AF}"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249924563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389F0-2775-48EC-8A96-AF53667D05AF}"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4059464573"/>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E651E0-3B6F-4682-9FD5-697594C96BEA}"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2680254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B0EFCB-2CEB-407C-AC01-14C047267E3F}"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132783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F4289A50-F444-43F8-8043-8EB4CEA6C5CB}" type="datetime1">
              <a:rPr lang="en-US" smtClean="0"/>
              <a:t>7/3/2018</a:t>
            </a:fld>
            <a:endParaRPr lang="en-US"/>
          </a:p>
        </p:txBody>
      </p:sp>
      <p:sp>
        <p:nvSpPr>
          <p:cNvPr id="5" name="Footer Placeholder 4"/>
          <p:cNvSpPr>
            <a:spLocks noGrp="1"/>
          </p:cNvSpPr>
          <p:nvPr>
            <p:ph type="ftr" sz="quarter" idx="11"/>
          </p:nvPr>
        </p:nvSpPr>
        <p:spPr>
          <a:xfrm>
            <a:off x="1972647" y="6108173"/>
            <a:ext cx="5314517" cy="365125"/>
          </a:xfrm>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2326786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BB6059-997A-4C0C-A3A7-25CF171C1C36}" type="datetime1">
              <a:rPr lang="en-US" smtClean="0"/>
              <a:t>7/3/2018</a:t>
            </a:fld>
            <a:endParaRPr lang="en-US"/>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3869708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EE776D-1FD7-4EA4-B7A2-E2D14702D5EE}" type="datetime1">
              <a:rPr lang="en-US" smtClean="0"/>
              <a:t>7/3/2018</a:t>
            </a:fld>
            <a:endParaRPr lang="en-US"/>
          </a:p>
        </p:txBody>
      </p:sp>
      <p:sp>
        <p:nvSpPr>
          <p:cNvPr id="6" name="Footer Placeholder 5"/>
          <p:cNvSpPr>
            <a:spLocks noGrp="1"/>
          </p:cNvSpPr>
          <p:nvPr>
            <p:ph type="ftr" sz="quarter" idx="11"/>
          </p:nvPr>
        </p:nvSpPr>
        <p:spPr/>
        <p:txBody>
          <a:bodyPr/>
          <a:lstStyle/>
          <a:p>
            <a:r>
              <a:rPr lang="en-US" smtClean="0"/>
              <a:t>Nguyễn Quang Hùng - Phó chủ tịch</a:t>
            </a:r>
            <a:endParaRPr lang="en-US"/>
          </a:p>
        </p:txBody>
      </p:sp>
      <p:sp>
        <p:nvSpPr>
          <p:cNvPr id="7" name="Slide Number Placeholder 6"/>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3141253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1EEE48-FF0E-4FF6-A1E5-59E904B8B679}" type="datetime1">
              <a:rPr lang="en-US" smtClean="0"/>
              <a:t>7/3/2018</a:t>
            </a:fld>
            <a:endParaRPr lang="en-US"/>
          </a:p>
        </p:txBody>
      </p:sp>
      <p:sp>
        <p:nvSpPr>
          <p:cNvPr id="8" name="Footer Placeholder 7"/>
          <p:cNvSpPr>
            <a:spLocks noGrp="1"/>
          </p:cNvSpPr>
          <p:nvPr>
            <p:ph type="ftr" sz="quarter" idx="11"/>
          </p:nvPr>
        </p:nvSpPr>
        <p:spPr/>
        <p:txBody>
          <a:bodyPr/>
          <a:lstStyle/>
          <a:p>
            <a:r>
              <a:rPr lang="en-US" smtClean="0"/>
              <a:t>Nguyễn Quang Hùng - Phó chủ tịch</a:t>
            </a:r>
            <a:endParaRPr lang="en-US"/>
          </a:p>
        </p:txBody>
      </p:sp>
      <p:sp>
        <p:nvSpPr>
          <p:cNvPr id="9" name="Slide Number Placeholder 8"/>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3240998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8782D8E-748A-4D94-B827-2B6AEC97B9DB}" type="datetime1">
              <a:rPr lang="en-US" smtClean="0"/>
              <a:t>7/3/2018</a:t>
            </a:fld>
            <a:endParaRPr lang="en-US"/>
          </a:p>
        </p:txBody>
      </p:sp>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278230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59878-A8C0-4A84-B858-9A4A2DB3E497}" type="datetime1">
              <a:rPr lang="en-US" smtClean="0"/>
              <a:t>7/3/2018</a:t>
            </a:fld>
            <a:endParaRPr lang="en-US"/>
          </a:p>
        </p:txBody>
      </p:sp>
      <p:sp>
        <p:nvSpPr>
          <p:cNvPr id="3" name="Footer Placeholder 2"/>
          <p:cNvSpPr>
            <a:spLocks noGrp="1"/>
          </p:cNvSpPr>
          <p:nvPr>
            <p:ph type="ftr" sz="quarter" idx="11"/>
          </p:nvPr>
        </p:nvSpPr>
        <p:spPr/>
        <p:txBody>
          <a:bodyPr/>
          <a:lstStyle/>
          <a:p>
            <a:r>
              <a:rPr lang="en-US" smtClean="0"/>
              <a:t>Nguyễn Quang Hùng - Phó chủ tịch</a:t>
            </a:r>
            <a:endParaRPr lang="en-US"/>
          </a:p>
        </p:txBody>
      </p:sp>
      <p:sp>
        <p:nvSpPr>
          <p:cNvPr id="4" name="Slide Number Placeholder 3"/>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138033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C7A64-E5FA-4BA1-BE55-42319DE8F5A4}" type="datetime1">
              <a:rPr lang="en-US" smtClean="0"/>
              <a:t>7/3/2018</a:t>
            </a:fld>
            <a:endParaRPr lang="en-US"/>
          </a:p>
        </p:txBody>
      </p:sp>
      <p:sp>
        <p:nvSpPr>
          <p:cNvPr id="6" name="Footer Placeholder 5"/>
          <p:cNvSpPr>
            <a:spLocks noGrp="1"/>
          </p:cNvSpPr>
          <p:nvPr>
            <p:ph type="ftr" sz="quarter" idx="11"/>
          </p:nvPr>
        </p:nvSpPr>
        <p:spPr/>
        <p:txBody>
          <a:bodyPr/>
          <a:lstStyle/>
          <a:p>
            <a:r>
              <a:rPr lang="en-US" smtClean="0"/>
              <a:t>Nguyễn Quang Hùng - Phó chủ tịch</a:t>
            </a:r>
            <a:endParaRPr lang="en-US"/>
          </a:p>
        </p:txBody>
      </p:sp>
      <p:sp>
        <p:nvSpPr>
          <p:cNvPr id="7" name="Slide Number Placeholder 6"/>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747056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EFB443-8AF3-4545-B2DB-EF7A4D1F7835}" type="datetime1">
              <a:rPr lang="en-US" smtClean="0"/>
              <a:t>7/3/2018</a:t>
            </a:fld>
            <a:endParaRPr lang="en-US"/>
          </a:p>
        </p:txBody>
      </p:sp>
      <p:sp>
        <p:nvSpPr>
          <p:cNvPr id="6" name="Footer Placeholder 5"/>
          <p:cNvSpPr>
            <a:spLocks noGrp="1"/>
          </p:cNvSpPr>
          <p:nvPr>
            <p:ph type="ftr" sz="quarter" idx="11"/>
          </p:nvPr>
        </p:nvSpPr>
        <p:spPr/>
        <p:txBody>
          <a:bodyPr/>
          <a:lstStyle/>
          <a:p>
            <a:r>
              <a:rPr lang="en-US" smtClean="0"/>
              <a:t>Nguyễn Quang Hùng - Phó chủ tịch</a:t>
            </a:r>
            <a:endParaRPr lang="en-US"/>
          </a:p>
        </p:txBody>
      </p:sp>
      <p:sp>
        <p:nvSpPr>
          <p:cNvPr id="7" name="Slide Number Placeholder 6"/>
          <p:cNvSpPr>
            <a:spLocks noGrp="1"/>
          </p:cNvSpPr>
          <p:nvPr>
            <p:ph type="sldNum" sz="quarter" idx="12"/>
          </p:nvPr>
        </p:nvSpPr>
        <p:spPr/>
        <p:txBody>
          <a:bodyPr/>
          <a:lstStyle/>
          <a:p>
            <a:fld id="{044E1136-B8C3-4193-B73D-F4DB446EE908}" type="slidenum">
              <a:rPr lang="en-US" smtClean="0"/>
              <a:t>‹#›</a:t>
            </a:fld>
            <a:endParaRPr lang="en-US"/>
          </a:p>
        </p:txBody>
      </p:sp>
    </p:spTree>
    <p:extLst>
      <p:ext uri="{BB962C8B-B14F-4D97-AF65-F5344CB8AC3E}">
        <p14:creationId xmlns:p14="http://schemas.microsoft.com/office/powerpoint/2010/main" val="279052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6389F0-2775-48EC-8A96-AF53667D05AF}" type="datetime1">
              <a:rPr lang="en-US" smtClean="0"/>
              <a:t>7/3/2018</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Nguyễn Quang Hùng - Phó chủ tịch</a:t>
            </a: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4E1136-B8C3-4193-B73D-F4DB446EE908}" type="slidenum">
              <a:rPr lang="en-US" smtClean="0"/>
              <a:t>‹#›</a:t>
            </a:fld>
            <a:endParaRPr lang="en-US"/>
          </a:p>
        </p:txBody>
      </p:sp>
    </p:spTree>
    <p:extLst>
      <p:ext uri="{BB962C8B-B14F-4D97-AF65-F5344CB8AC3E}">
        <p14:creationId xmlns:p14="http://schemas.microsoft.com/office/powerpoint/2010/main" val="1068908869"/>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7" r:id="rId14"/>
    <p:sldLayoutId id="2147484008" r:id="rId15"/>
    <p:sldLayoutId id="2147484009" r:id="rId16"/>
    <p:sldLayoutId id="2147484010" r:id="rId17"/>
  </p:sldLayoutIdLst>
  <p:hf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415640"/>
            <a:ext cx="2554013" cy="23145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TextBox 4"/>
          <p:cNvSpPr txBox="1"/>
          <p:nvPr/>
        </p:nvSpPr>
        <p:spPr>
          <a:xfrm>
            <a:off x="0" y="2978710"/>
            <a:ext cx="9144000" cy="2816156"/>
          </a:xfrm>
          <a:prstGeom prst="rect">
            <a:avLst/>
          </a:prstGeom>
          <a:noFill/>
        </p:spPr>
        <p:txBody>
          <a:bodyPr wrap="square" rtlCol="0">
            <a:spAutoFit/>
          </a:bodyPr>
          <a:lstStyle/>
          <a:p>
            <a:pPr algn="ctr"/>
            <a:r>
              <a:rPr lang="en-US" sz="2600" b="1" dirty="0" smtClean="0">
                <a:latin typeface="Times New Roman" pitchFamily="18" charset="0"/>
                <a:cs typeface="Times New Roman" pitchFamily="18" charset="0"/>
              </a:rPr>
              <a:t>GIỚI THIỆU CHUYÊN ĐỀ</a:t>
            </a:r>
          </a:p>
          <a:p>
            <a:pPr algn="ctr">
              <a:lnSpc>
                <a:spcPct val="150000"/>
              </a:lnSpc>
            </a:pPr>
            <a:r>
              <a:rPr lang="en-US" sz="2800" b="1" dirty="0" smtClean="0">
                <a:latin typeface="Times New Roman" pitchFamily="18" charset="0"/>
                <a:cs typeface="Times New Roman" pitchFamily="18" charset="0"/>
              </a:rPr>
              <a:t>CÔNG TÁC TUYÊN TRUYỀN </a:t>
            </a:r>
          </a:p>
          <a:p>
            <a:pPr algn="ctr"/>
            <a:r>
              <a:rPr lang="en-US" sz="3000" b="1" dirty="0" smtClean="0">
                <a:latin typeface="Times New Roman" pitchFamily="18" charset="0"/>
                <a:cs typeface="Times New Roman" pitchFamily="18" charset="0"/>
              </a:rPr>
              <a:t>HƯỚNG TỚI ĐẠI HỘI ĐẠI BIỂU</a:t>
            </a:r>
            <a:r>
              <a:rPr lang="en-US" sz="3200" b="1" dirty="0" smtClean="0">
                <a:latin typeface="Times New Roman" pitchFamily="18" charset="0"/>
                <a:cs typeface="Times New Roman" pitchFamily="18" charset="0"/>
              </a:rPr>
              <a:t> </a:t>
            </a:r>
          </a:p>
          <a:p>
            <a:pPr algn="ctr">
              <a:lnSpc>
                <a:spcPct val="150000"/>
              </a:lnSpc>
            </a:pPr>
            <a:r>
              <a:rPr lang="en-US" sz="3000" b="1" dirty="0" smtClean="0">
                <a:latin typeface="Times New Roman" pitchFamily="18" charset="0"/>
                <a:cs typeface="Times New Roman" pitchFamily="18" charset="0"/>
              </a:rPr>
              <a:t>HỘI NÔNG DÂN TỈNH DAKLAK LẦN THỨ IX</a:t>
            </a:r>
          </a:p>
          <a:p>
            <a:pPr algn="ctr"/>
            <a:r>
              <a:rPr lang="en-US" sz="3200" b="1" dirty="0" err="1" smtClean="0">
                <a:latin typeface="Times New Roman" pitchFamily="18" charset="0"/>
                <a:cs typeface="Times New Roman" pitchFamily="18" charset="0"/>
              </a:rPr>
              <a:t>Nhiệm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kỳ</a:t>
            </a:r>
            <a:r>
              <a:rPr lang="en-US" sz="3200" b="1" dirty="0" smtClean="0">
                <a:latin typeface="Times New Roman" pitchFamily="18" charset="0"/>
                <a:cs typeface="Times New Roman" pitchFamily="18" charset="0"/>
              </a:rPr>
              <a:t> 2018 -2023</a:t>
            </a:r>
            <a:endParaRPr lang="en-US" sz="3200" b="1" dirty="0">
              <a:latin typeface="Times New Roman" pitchFamily="18" charset="0"/>
              <a:cs typeface="Times New Roman" pitchFamily="18" charset="0"/>
            </a:endParaRPr>
          </a:p>
        </p:txBody>
      </p:sp>
      <p:sp>
        <p:nvSpPr>
          <p:cNvPr id="2" name="Footer Placeholder 1"/>
          <p:cNvSpPr>
            <a:spLocks noGrp="1"/>
          </p:cNvSpPr>
          <p:nvPr>
            <p:ph type="ftr" sz="quarter" idx="11"/>
          </p:nvPr>
        </p:nvSpPr>
        <p:spPr>
          <a:xfrm>
            <a:off x="3124200" y="6416675"/>
            <a:ext cx="3886200" cy="365125"/>
          </a:xfrm>
        </p:spPr>
        <p:txBody>
          <a:bodyPr/>
          <a:lstStyle/>
          <a:p>
            <a:r>
              <a:rPr lang="en-US" sz="1400" smtClean="0"/>
              <a:t>Nguyễn Quang Hùng - Phó chủ tịch</a:t>
            </a:r>
            <a:endParaRPr lang="en-US" sz="1400" dirty="0"/>
          </a:p>
        </p:txBody>
      </p:sp>
      <p:sp>
        <p:nvSpPr>
          <p:cNvPr id="3" name="Slide Number Placeholder 2"/>
          <p:cNvSpPr>
            <a:spLocks noGrp="1"/>
          </p:cNvSpPr>
          <p:nvPr>
            <p:ph type="sldNum" sz="quarter" idx="12"/>
          </p:nvPr>
        </p:nvSpPr>
        <p:spPr/>
        <p:txBody>
          <a:bodyPr/>
          <a:lstStyle/>
          <a:p>
            <a:fld id="{044E1136-B8C3-4193-B73D-F4DB446EE908}" type="slidenum">
              <a:rPr lang="en-US" smtClean="0"/>
              <a:t>1</a:t>
            </a:fld>
            <a:endParaRPr lang="en-US"/>
          </a:p>
        </p:txBody>
      </p:sp>
    </p:spTree>
    <p:extLst>
      <p:ext uri="{BB962C8B-B14F-4D97-AF65-F5344CB8AC3E}">
        <p14:creationId xmlns:p14="http://schemas.microsoft.com/office/powerpoint/2010/main" val="405181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2296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III. </a:t>
            </a:r>
            <a:r>
              <a:rPr lang="en-US" sz="2400" b="1" u="sng" dirty="0">
                <a:latin typeface="Times New Roman" pitchFamily="18" charset="0"/>
                <a:cs typeface="Times New Roman" pitchFamily="18" charset="0"/>
              </a:rPr>
              <a:t>THỜI GIAN TUYÊN TRUYỀN</a:t>
            </a:r>
            <a:endParaRPr lang="en-US" sz="2400" u="sng" dirty="0">
              <a:latin typeface="Times New Roman" pitchFamily="18" charset="0"/>
              <a:cs typeface="Times New Roman" pitchFamily="18" charset="0"/>
            </a:endParaRPr>
          </a:p>
        </p:txBody>
      </p:sp>
      <p:sp>
        <p:nvSpPr>
          <p:cNvPr id="5" name="TextBox 4"/>
          <p:cNvSpPr txBox="1"/>
          <p:nvPr/>
        </p:nvSpPr>
        <p:spPr>
          <a:xfrm>
            <a:off x="381000" y="852045"/>
            <a:ext cx="8458200" cy="1569660"/>
          </a:xfrm>
          <a:prstGeom prst="rect">
            <a:avLst/>
          </a:prstGeom>
          <a:noFill/>
        </p:spPr>
        <p:txBody>
          <a:bodyPr wrap="square" rtlCol="0">
            <a:spAutoFit/>
          </a:bodyPr>
          <a:lstStyle/>
          <a:p>
            <a:r>
              <a:rPr lang="en-US" sz="2400" b="1" u="sng" dirty="0" err="1" smtClean="0">
                <a:latin typeface="Times New Roman" pitchFamily="18" charset="0"/>
                <a:cs typeface="Times New Roman" pitchFamily="18" charset="0"/>
              </a:rPr>
              <a:t>Đợt</a:t>
            </a:r>
            <a:r>
              <a:rPr lang="en-US" sz="2400" b="1" u="sng"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p>
          <a:p>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nay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6/2018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6" name="TextBox 5"/>
          <p:cNvSpPr txBox="1"/>
          <p:nvPr/>
        </p:nvSpPr>
        <p:spPr>
          <a:xfrm>
            <a:off x="304800" y="2250895"/>
            <a:ext cx="8534400" cy="2369880"/>
          </a:xfrm>
          <a:prstGeom prst="rect">
            <a:avLst/>
          </a:prstGeom>
          <a:noFill/>
        </p:spPr>
        <p:txBody>
          <a:bodyPr wrap="square" rtlCol="0">
            <a:spAutoFit/>
          </a:bodyPr>
          <a:lstStyle/>
          <a:p>
            <a:r>
              <a:rPr lang="en-US" sz="2400" b="1" u="sng" dirty="0" err="1" smtClean="0">
                <a:latin typeface="Times New Roman" pitchFamily="18" charset="0"/>
                <a:cs typeface="Times New Roman" pitchFamily="18" charset="0"/>
              </a:rPr>
              <a:t>Đợt</a:t>
            </a:r>
            <a:r>
              <a:rPr lang="en-US" sz="2400" b="1" u="sng" dirty="0" smtClean="0">
                <a:latin typeface="Times New Roman" pitchFamily="18" charset="0"/>
                <a:cs typeface="Times New Roman" pitchFamily="18" charset="0"/>
              </a:rPr>
              <a:t> </a:t>
            </a:r>
            <a:r>
              <a:rPr lang="en-US" sz="2400" b="1" u="sng" dirty="0">
                <a:latin typeface="Times New Roman" pitchFamily="18" charset="0"/>
                <a:cs typeface="Times New Roman" pitchFamily="18" charset="0"/>
              </a:rPr>
              <a:t>2:</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6/2018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9/2018,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kỳ</a:t>
            </a:r>
            <a:r>
              <a:rPr lang="en-US" sz="2400" dirty="0" smtClean="0">
                <a:latin typeface="Times New Roman" pitchFamily="18" charset="0"/>
                <a:cs typeface="Times New Roman" pitchFamily="18" charset="0"/>
              </a:rPr>
              <a:t> IX (2018 - 2023)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8/2018</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8" name="TextBox 7"/>
          <p:cNvSpPr txBox="1"/>
          <p:nvPr/>
        </p:nvSpPr>
        <p:spPr>
          <a:xfrm>
            <a:off x="381000" y="4482427"/>
            <a:ext cx="8458200" cy="1569660"/>
          </a:xfrm>
          <a:prstGeom prst="rect">
            <a:avLst/>
          </a:prstGeom>
          <a:noFill/>
        </p:spPr>
        <p:txBody>
          <a:bodyPr wrap="square" rtlCol="0">
            <a:spAutoFit/>
          </a:bodyPr>
          <a:lstStyle/>
          <a:p>
            <a:r>
              <a:rPr lang="en-US" sz="2400" b="1" u="sng" dirty="0" err="1">
                <a:latin typeface="Times New Roman" pitchFamily="18" charset="0"/>
                <a:cs typeface="Times New Roman" pitchFamily="18" charset="0"/>
              </a:rPr>
              <a:t>Đợt</a:t>
            </a:r>
            <a:r>
              <a:rPr lang="en-US" sz="2400" b="1" u="sng" dirty="0">
                <a:latin typeface="Times New Roman" pitchFamily="18" charset="0"/>
                <a:cs typeface="Times New Roman" pitchFamily="18" charset="0"/>
              </a:rPr>
              <a:t> 3:</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9/2018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12/2018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VII.</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10</a:t>
            </a:fld>
            <a:endParaRPr lang="en-US"/>
          </a:p>
        </p:txBody>
      </p:sp>
    </p:spTree>
    <p:extLst>
      <p:ext uri="{BB962C8B-B14F-4D97-AF65-F5344CB8AC3E}">
        <p14:creationId xmlns:p14="http://schemas.microsoft.com/office/powerpoint/2010/main" val="1834065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5636" y="533400"/>
            <a:ext cx="81534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IV. </a:t>
            </a:r>
            <a:r>
              <a:rPr lang="en-US" sz="2400" b="1" u="sng" dirty="0">
                <a:latin typeface="Times New Roman" pitchFamily="18" charset="0"/>
                <a:cs typeface="Times New Roman" pitchFamily="18" charset="0"/>
              </a:rPr>
              <a:t>HÌNH THỨC, BIỆN PHÁP TUYÊN TRUYỀN</a:t>
            </a:r>
            <a:endParaRPr lang="en-US" sz="2400" u="sng" dirty="0">
              <a:latin typeface="Times New Roman" pitchFamily="18" charset="0"/>
              <a:cs typeface="Times New Roman" pitchFamily="18" charset="0"/>
            </a:endParaRPr>
          </a:p>
        </p:txBody>
      </p:sp>
      <p:sp>
        <p:nvSpPr>
          <p:cNvPr id="3" name="TextBox 2"/>
          <p:cNvSpPr txBox="1"/>
          <p:nvPr/>
        </p:nvSpPr>
        <p:spPr>
          <a:xfrm>
            <a:off x="228600" y="1295400"/>
            <a:ext cx="8610600" cy="5047536"/>
          </a:xfrm>
          <a:prstGeom prst="rect">
            <a:avLst/>
          </a:prstGeom>
          <a:noFill/>
        </p:spPr>
        <p:txBody>
          <a:bodyPr wrap="square" rtlCol="0">
            <a:spAutoFit/>
          </a:bodyPr>
          <a:lstStyle/>
          <a:p>
            <a:pPr marL="342900" indent="-342900">
              <a:buAutoNum type="arabicPeriod"/>
            </a:pPr>
            <a:r>
              <a:rPr lang="en-US" sz="2400" b="1" u="sng" dirty="0" err="1" smtClean="0">
                <a:latin typeface="Times New Roman" pitchFamily="18" charset="0"/>
                <a:cs typeface="Times New Roman" pitchFamily="18" charset="0"/>
              </a:rPr>
              <a:t>Trước</a:t>
            </a:r>
            <a:r>
              <a:rPr lang="en-US" sz="2400" b="1" u="sng" dirty="0" smtClean="0">
                <a:latin typeface="Times New Roman" pitchFamily="18" charset="0"/>
                <a:cs typeface="Times New Roman" pitchFamily="18" charset="0"/>
              </a:rPr>
              <a:t> </a:t>
            </a:r>
            <a:r>
              <a:rPr lang="en-US" sz="2400" b="1" u="sng" dirty="0" err="1">
                <a:latin typeface="Times New Roman" pitchFamily="18" charset="0"/>
                <a:cs typeface="Times New Roman" pitchFamily="18" charset="0"/>
              </a:rPr>
              <a:t>và</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trong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Đại</a:t>
            </a:r>
            <a:r>
              <a:rPr lang="en-US" sz="2400" b="1" u="sng" dirty="0">
                <a:latin typeface="Times New Roman" pitchFamily="18" charset="0"/>
                <a:cs typeface="Times New Roman" pitchFamily="18" charset="0"/>
              </a:rPr>
              <a:t> </a:t>
            </a:r>
            <a:r>
              <a:rPr lang="en-US" sz="2400" b="1" u="sng" dirty="0" err="1" smtClean="0">
                <a:latin typeface="Times New Roman" pitchFamily="18" charset="0"/>
                <a:cs typeface="Times New Roman" pitchFamily="18" charset="0"/>
              </a:rPr>
              <a:t>hội</a:t>
            </a:r>
            <a:endParaRPr lang="en-US" sz="2000" u="sng" dirty="0">
              <a:latin typeface="Times New Roman" pitchFamily="18" charset="0"/>
              <a:cs typeface="Times New Roman" pitchFamily="18" charset="0"/>
            </a:endParaRPr>
          </a:p>
          <a:p>
            <a:r>
              <a:rPr lang="en-US" sz="2000" dirty="0">
                <a:solidFill>
                  <a:srgbClr val="FF0000"/>
                </a:solidFill>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     </a:t>
            </a:r>
          </a:p>
          <a:p>
            <a:r>
              <a:rPr lang="en-US" sz="2000" dirty="0" smtClean="0">
                <a:solidFill>
                  <a:srgbClr val="FF0000"/>
                </a:solidFill>
                <a:latin typeface="Times New Roman" pitchFamily="18" charset="0"/>
                <a:cs typeface="Times New Roman" pitchFamily="18" charset="0"/>
              </a:rPr>
              <a:t>       </a:t>
            </a:r>
            <a:r>
              <a:rPr lang="en-US" sz="2100" dirty="0" smtClean="0">
                <a:solidFill>
                  <a:srgbClr val="FF0000"/>
                </a:solidFill>
                <a:latin typeface="Times New Roman" pitchFamily="18" charset="0"/>
                <a:cs typeface="Times New Roman" pitchFamily="18" charset="0"/>
              </a:rPr>
              <a:t>1.1</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Phối</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hợp</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và</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chủ</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động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cung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cấp</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thông</a:t>
            </a:r>
            <a:r>
              <a:rPr lang="en-US" sz="2100" dirty="0">
                <a:solidFill>
                  <a:srgbClr val="FF0000"/>
                </a:solidFill>
                <a:latin typeface="Times New Roman" pitchFamily="18" charset="0"/>
                <a:cs typeface="Times New Roman" pitchFamily="18" charset="0"/>
              </a:rPr>
              <a:t> tin </a:t>
            </a:r>
            <a:r>
              <a:rPr lang="en-US" sz="2100" dirty="0" err="1">
                <a:solidFill>
                  <a:srgbClr val="FF0000"/>
                </a:solidFill>
                <a:latin typeface="Times New Roman" pitchFamily="18" charset="0"/>
                <a:cs typeface="Times New Roman" pitchFamily="18" charset="0"/>
              </a:rPr>
              <a:t>cho</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cấp</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ủy</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đảng</a:t>
            </a:r>
            <a:r>
              <a:rPr lang="en-US" sz="2100" dirty="0">
                <a:solidFill>
                  <a:srgbClr val="FF0000"/>
                </a:solidFill>
                <a:latin typeface="Times New Roman" pitchFamily="18" charset="0"/>
                <a:cs typeface="Times New Roman" pitchFamily="18" charset="0"/>
              </a:rPr>
              <a:t>, ban </a:t>
            </a:r>
            <a:r>
              <a:rPr lang="en-US" sz="2100" dirty="0" err="1">
                <a:solidFill>
                  <a:srgbClr val="FF0000"/>
                </a:solidFill>
                <a:latin typeface="Times New Roman" pitchFamily="18" charset="0"/>
                <a:cs typeface="Times New Roman" pitchFamily="18" charset="0"/>
              </a:rPr>
              <a:t>tuyên</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giáo</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cấp</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uỷ</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cùng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cấp</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đề</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nghị</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chỉ</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đạo</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công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tác</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tuyên</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truyền</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về</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Đại</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hội</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Hội</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Nông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dân</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các</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cấp</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trong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hệ</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thống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tổ</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chức</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Đảng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và</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hệ</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thống</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báo</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chí</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của</a:t>
            </a:r>
            <a:r>
              <a:rPr lang="en-US" sz="2100" dirty="0">
                <a:solidFill>
                  <a:srgbClr val="FF0000"/>
                </a:solidFill>
                <a:latin typeface="Times New Roman" pitchFamily="18" charset="0"/>
                <a:cs typeface="Times New Roman" pitchFamily="18" charset="0"/>
              </a:rPr>
              <a:t> </a:t>
            </a:r>
            <a:r>
              <a:rPr lang="en-US" sz="2100" dirty="0" err="1">
                <a:solidFill>
                  <a:srgbClr val="FF0000"/>
                </a:solidFill>
                <a:latin typeface="Times New Roman" pitchFamily="18" charset="0"/>
                <a:cs typeface="Times New Roman" pitchFamily="18" charset="0"/>
              </a:rPr>
              <a:t>địa</a:t>
            </a:r>
            <a:r>
              <a:rPr lang="en-US" sz="2100" dirty="0">
                <a:solidFill>
                  <a:srgbClr val="FF0000"/>
                </a:solidFill>
                <a:latin typeface="Times New Roman" pitchFamily="18" charset="0"/>
                <a:cs typeface="Times New Roman" pitchFamily="18" charset="0"/>
              </a:rPr>
              <a:t> </a:t>
            </a:r>
            <a:r>
              <a:rPr lang="en-US" sz="2100" dirty="0" err="1" smtClean="0">
                <a:solidFill>
                  <a:srgbClr val="FF0000"/>
                </a:solidFill>
                <a:latin typeface="Times New Roman" pitchFamily="18" charset="0"/>
                <a:cs typeface="Times New Roman" pitchFamily="18" charset="0"/>
              </a:rPr>
              <a:t>phương</a:t>
            </a:r>
            <a:r>
              <a:rPr lang="en-US" sz="2100" dirty="0" smtClean="0">
                <a:solidFill>
                  <a:srgbClr val="FF0000"/>
                </a:solidFill>
                <a:latin typeface="Times New Roman" pitchFamily="18" charset="0"/>
                <a:cs typeface="Times New Roman" pitchFamily="18" charset="0"/>
              </a:rPr>
              <a:t>.</a:t>
            </a:r>
          </a:p>
          <a:p>
            <a:r>
              <a:rPr lang="en-US" dirty="0">
                <a:latin typeface="Times New Roman" pitchFamily="18" charset="0"/>
                <a:cs typeface="Times New Roman" pitchFamily="18" charset="0"/>
              </a:rPr>
              <a:t>	</a:t>
            </a:r>
          </a:p>
          <a:p>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mưu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uỷ</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nghiệp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thôn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kỳ</a:t>
            </a:r>
            <a:r>
              <a:rPr lang="en-US" sz="2000" dirty="0">
                <a:latin typeface="Times New Roman" pitchFamily="18" charset="0"/>
                <a:cs typeface="Times New Roman" pitchFamily="18" charset="0"/>
              </a:rPr>
              <a:t> 2013-2018,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vấn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kỳ</a:t>
            </a:r>
            <a:r>
              <a:rPr lang="en-US" sz="2000" dirty="0">
                <a:latin typeface="Times New Roman" pitchFamily="18" charset="0"/>
                <a:cs typeface="Times New Roman" pitchFamily="18" charset="0"/>
              </a:rPr>
              <a:t> 2018-2023.</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11</a:t>
            </a:fld>
            <a:endParaRPr lang="en-US"/>
          </a:p>
        </p:txBody>
      </p:sp>
    </p:spTree>
    <p:extLst>
      <p:ext uri="{BB962C8B-B14F-4D97-AF65-F5344CB8AC3E}">
        <p14:creationId xmlns:p14="http://schemas.microsoft.com/office/powerpoint/2010/main" val="421748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763000" cy="5755422"/>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1.2. </a:t>
            </a:r>
            <a:r>
              <a:rPr lang="en-US" sz="2800" dirty="0" err="1">
                <a:solidFill>
                  <a:srgbClr val="FF0000"/>
                </a:solidFill>
                <a:latin typeface="Times New Roman" pitchFamily="18" charset="0"/>
                <a:cs typeface="Times New Roman" pitchFamily="18" charset="0"/>
              </a:rPr>
              <a:t>Tổ</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chức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tuyên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truyền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trên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các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phương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tiện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thông</a:t>
            </a:r>
            <a:r>
              <a:rPr lang="en-US" sz="2800" dirty="0">
                <a:solidFill>
                  <a:srgbClr val="FF0000"/>
                </a:solidFill>
                <a:latin typeface="Times New Roman" pitchFamily="18" charset="0"/>
                <a:cs typeface="Times New Roman" pitchFamily="18" charset="0"/>
              </a:rPr>
              <a:t> tin, </a:t>
            </a:r>
            <a:r>
              <a:rPr lang="en-US" sz="2800" dirty="0" err="1">
                <a:solidFill>
                  <a:srgbClr val="FF0000"/>
                </a:solidFill>
                <a:latin typeface="Times New Roman" pitchFamily="18" charset="0"/>
                <a:cs typeface="Times New Roman" pitchFamily="18" charset="0"/>
              </a:rPr>
              <a:t>truyền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thông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đại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chúng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gồm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các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nội</a:t>
            </a:r>
            <a:r>
              <a:rPr lang="en-US" sz="2800" dirty="0">
                <a:solidFill>
                  <a:srgbClr val="FF0000"/>
                </a:solidFill>
                <a:latin typeface="Times New Roman" pitchFamily="18" charset="0"/>
                <a:cs typeface="Times New Roman" pitchFamily="18" charset="0"/>
              </a:rPr>
              <a:t> dung </a:t>
            </a:r>
            <a:r>
              <a:rPr lang="en-US" sz="2800" dirty="0" err="1">
                <a:solidFill>
                  <a:srgbClr val="FF0000"/>
                </a:solidFill>
                <a:latin typeface="Times New Roman" pitchFamily="18" charset="0"/>
                <a:cs typeface="Times New Roman" pitchFamily="18" charset="0"/>
              </a:rPr>
              <a:t>sau</a:t>
            </a:r>
            <a:r>
              <a:rPr lang="en-US" sz="2800" dirty="0">
                <a:solidFill>
                  <a:srgbClr val="FF0000"/>
                </a:solidFill>
                <a:latin typeface="Times New Roman" pitchFamily="18" charset="0"/>
                <a:cs typeface="Times New Roman" pitchFamily="18" charset="0"/>
              </a:rPr>
              <a:t>:</a:t>
            </a:r>
            <a:r>
              <a:rPr lang="en-US" sz="2800" dirty="0">
                <a:solidFill>
                  <a:srgbClr val="FFFF00"/>
                </a:solidFill>
                <a:latin typeface="Times New Roman" pitchFamily="18" charset="0"/>
                <a:cs typeface="Times New Roman" pitchFamily="18" charset="0"/>
              </a:rPr>
              <a:t/>
            </a:r>
            <a:br>
              <a:rPr lang="en-US" sz="2800" dirty="0">
                <a:solidFill>
                  <a:srgbClr val="FFFF00"/>
                </a:solidFill>
                <a:latin typeface="Times New Roman" pitchFamily="18" charset="0"/>
                <a:cs typeface="Times New Roman" pitchFamily="18" charset="0"/>
              </a:rPr>
            </a:br>
            <a:r>
              <a:rPr lang="en-US" sz="24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điện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chuyên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điện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ánh</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góp</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12</a:t>
            </a:fld>
            <a:endParaRPr lang="en-US"/>
          </a:p>
        </p:txBody>
      </p:sp>
    </p:spTree>
    <p:extLst>
      <p:ext uri="{BB962C8B-B14F-4D97-AF65-F5344CB8AC3E}">
        <p14:creationId xmlns:p14="http://schemas.microsoft.com/office/powerpoint/2010/main" val="91746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0999"/>
            <a:ext cx="8686800" cy="6032421"/>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1.3. </a:t>
            </a:r>
            <a:r>
              <a:rPr lang="en-US" sz="2400" dirty="0" err="1">
                <a:solidFill>
                  <a:srgbClr val="FF0000"/>
                </a:solidFill>
                <a:latin typeface="Times New Roman" pitchFamily="18" charset="0"/>
                <a:cs typeface="Times New Roman" pitchFamily="18" charset="0"/>
              </a:rPr>
              <a:t>Các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hoạt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động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triển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lãm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trưng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bày</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tuyên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truyền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cổ</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động</a:t>
            </a:r>
            <a:r>
              <a:rPr lang="en-US" sz="2400" dirty="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văn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hóa</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văn</a:t>
            </a:r>
            <a:r>
              <a:rPr lang="en-US" sz="2400" dirty="0" smtClean="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nghệ</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chào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mừng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bao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gồm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nội</a:t>
            </a:r>
            <a:r>
              <a:rPr lang="en-US" sz="2400" dirty="0">
                <a:solidFill>
                  <a:srgbClr val="FF0000"/>
                </a:solidFill>
                <a:latin typeface="Times New Roman" pitchFamily="18" charset="0"/>
                <a:cs typeface="Times New Roman" pitchFamily="18" charset="0"/>
              </a:rPr>
              <a:t> dung </a:t>
            </a:r>
            <a:r>
              <a:rPr lang="en-US" sz="2400" dirty="0" err="1">
                <a:solidFill>
                  <a:srgbClr val="FF0000"/>
                </a:solidFill>
                <a:latin typeface="Times New Roman" pitchFamily="18" charset="0"/>
                <a:cs typeface="Times New Roman" pitchFamily="18" charset="0"/>
              </a:rPr>
              <a:t>sau</a:t>
            </a:r>
            <a:r>
              <a:rPr lang="en-US" sz="2400" dirty="0">
                <a:solidFill>
                  <a:srgbClr val="FF0000"/>
                </a:solidFill>
                <a:latin typeface="Times New Roman" pitchFamily="18" charset="0"/>
                <a:cs typeface="Times New Roman" pitchFamily="18" charset="0"/>
              </a:rPr>
              <a:t>:</a:t>
            </a:r>
            <a:r>
              <a:rPr lang="en-US" sz="2400" dirty="0">
                <a:solidFill>
                  <a:srgbClr val="FFFF00"/>
                </a:solidFill>
                <a:latin typeface="Times New Roman" pitchFamily="18" charset="0"/>
                <a:cs typeface="Times New Roman" pitchFamily="18" charset="0"/>
              </a:rPr>
              <a:t/>
            </a:r>
            <a:br>
              <a:rPr lang="en-US" sz="2400" dirty="0">
                <a:solidFill>
                  <a:srgbClr val="FFFF00"/>
                </a:solidFill>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 </a:t>
            </a:r>
            <a:r>
              <a:rPr lang="en-US" sz="2100" dirty="0" err="1">
                <a:latin typeface="Times New Roman" pitchFamily="18" charset="0"/>
                <a:cs typeface="Times New Roman" pitchFamily="18" charset="0"/>
              </a:rPr>
              <a:t>Phát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động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phong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trào</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đua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sôi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nổi</a:t>
            </a:r>
            <a:r>
              <a:rPr lang="en-US" sz="2100" dirty="0">
                <a:latin typeface="Times New Roman" pitchFamily="18" charset="0"/>
                <a:cs typeface="Times New Roman" pitchFamily="18" charset="0"/>
              </a:rPr>
              <a:t> ở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cấp</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bằng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những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việc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làm</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thiết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thực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hiệu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quả</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lập</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thành</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tích</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chào</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mừng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biểu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toàn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quốc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Nông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dân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Việt</a:t>
            </a:r>
            <a:r>
              <a:rPr lang="en-US" sz="2100" dirty="0">
                <a:latin typeface="Times New Roman" pitchFamily="18" charset="0"/>
                <a:cs typeface="Times New Roman" pitchFamily="18" charset="0"/>
              </a:rPr>
              <a:t> Nam </a:t>
            </a:r>
            <a:r>
              <a:rPr lang="en-US" sz="2100" dirty="0" err="1">
                <a:latin typeface="Times New Roman" pitchFamily="18" charset="0"/>
                <a:cs typeface="Times New Roman" pitchFamily="18" charset="0"/>
              </a:rPr>
              <a:t>lần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thứ</a:t>
            </a:r>
            <a:r>
              <a:rPr lang="en-US" sz="2100" dirty="0">
                <a:latin typeface="Times New Roman" pitchFamily="18" charset="0"/>
                <a:cs typeface="Times New Roman" pitchFamily="18" charset="0"/>
              </a:rPr>
              <a:t> VII. </a:t>
            </a:r>
            <a:endParaRPr lang="en-US" sz="21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p>
          <a:p>
            <a:r>
              <a:rPr lang="en-US" sz="2000" dirty="0">
                <a:latin typeface="Times New Roman" pitchFamily="18" charset="0"/>
                <a:cs typeface="Times New Roman" pitchFamily="18" charset="0"/>
              </a:rPr>
              <a:t>	</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Tổ</a:t>
            </a:r>
            <a:r>
              <a:rPr lang="en-US" sz="2100" dirty="0" smtClean="0">
                <a:latin typeface="Times New Roman" pitchFamily="18" charset="0"/>
                <a:cs typeface="Times New Roman" pitchFamily="18" charset="0"/>
              </a:rPr>
              <a:t> </a:t>
            </a:r>
            <a:r>
              <a:rPr lang="en-US" sz="2100" dirty="0" err="1">
                <a:latin typeface="Times New Roman" pitchFamily="18" charset="0"/>
                <a:cs typeface="Times New Roman" pitchFamily="18" charset="0"/>
              </a:rPr>
              <a:t>chức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tuyên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trong</a:t>
            </a:r>
            <a:r>
              <a:rPr lang="en-US" sz="2100" dirty="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các</a:t>
            </a:r>
            <a:r>
              <a:rPr lang="en-US" sz="2100" dirty="0" smtClean="0">
                <a:latin typeface="Times New Roman" pitchFamily="18" charset="0"/>
                <a:cs typeface="Times New Roman" pitchFamily="18" charset="0"/>
              </a:rPr>
              <a:t> </a:t>
            </a:r>
            <a:r>
              <a:rPr lang="en-US" sz="2100" dirty="0" err="1">
                <a:latin typeface="Times New Roman" pitchFamily="18" charset="0"/>
                <a:cs typeface="Times New Roman" pitchFamily="18" charset="0"/>
              </a:rPr>
              <a:t>kênh</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tuyên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của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và</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phối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hợp</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với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cơ</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quan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tuyên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phương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tiện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thông</a:t>
            </a:r>
            <a:r>
              <a:rPr lang="en-US" sz="2100" dirty="0">
                <a:latin typeface="Times New Roman" pitchFamily="18" charset="0"/>
                <a:cs typeface="Times New Roman" pitchFamily="18" charset="0"/>
              </a:rPr>
              <a:t> tin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chúng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địa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phương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loa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thanh</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xã</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phường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tuyên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về</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a:t>
            </a:r>
            <a:br>
              <a:rPr lang="en-US" sz="2100" dirty="0">
                <a:latin typeface="Times New Roman" pitchFamily="18" charset="0"/>
                <a:cs typeface="Times New Roman" pitchFamily="18" charset="0"/>
              </a:rPr>
            </a:br>
            <a:endParaRPr lang="en-US" sz="2100" dirty="0" smtClean="0">
              <a:latin typeface="Times New Roman" pitchFamily="18" charset="0"/>
              <a:cs typeface="Times New Roman" pitchFamily="18" charset="0"/>
            </a:endParaRPr>
          </a:p>
          <a:p>
            <a:r>
              <a:rPr lang="en-US" sz="2100" dirty="0">
                <a:latin typeface="Times New Roman" pitchFamily="18" charset="0"/>
                <a:cs typeface="Times New Roman" pitchFamily="18" charset="0"/>
              </a:rPr>
              <a:t>	</a:t>
            </a:r>
            <a:r>
              <a:rPr lang="en-US" sz="2100" dirty="0" smtClean="0">
                <a:latin typeface="Times New Roman" pitchFamily="18" charset="0"/>
                <a:cs typeface="Times New Roman" pitchFamily="18" charset="0"/>
              </a:rPr>
              <a:t> </a:t>
            </a:r>
            <a:r>
              <a:rPr lang="en-US" sz="2100" dirty="0" err="1">
                <a:latin typeface="Times New Roman" pitchFamily="18" charset="0"/>
                <a:cs typeface="Times New Roman" pitchFamily="18" charset="0"/>
              </a:rPr>
              <a:t>Thực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hiện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việc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treo</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băng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rôn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khẩu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hiệu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tuyên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về</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trụ</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sở</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làm</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việc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của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cơ</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quan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cấp</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khu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công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cộng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đường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phố</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chính</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trong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thời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gian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diễn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ra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p>
          <a:p>
            <a:r>
              <a:rPr lang="en-US" sz="20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Tổ</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văn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hóa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văn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nghệ</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mừng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lần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VII.</a:t>
            </a:r>
            <a:br>
              <a:rPr lang="en-US" sz="2200" dirty="0">
                <a:latin typeface="Times New Roman" pitchFamily="18" charset="0"/>
                <a:cs typeface="Times New Roman" pitchFamily="18" charset="0"/>
              </a:rPr>
            </a:br>
            <a:endParaRPr lang="en-US" sz="22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13</a:t>
            </a:fld>
            <a:endParaRPr lang="en-US"/>
          </a:p>
        </p:txBody>
      </p:sp>
    </p:spTree>
    <p:extLst>
      <p:ext uri="{BB962C8B-B14F-4D97-AF65-F5344CB8AC3E}">
        <p14:creationId xmlns:p14="http://schemas.microsoft.com/office/powerpoint/2010/main" val="54309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2677656"/>
          </a:xfrm>
          <a:prstGeom prst="rect">
            <a:avLst/>
          </a:prstGeom>
          <a:noFill/>
        </p:spPr>
        <p:txBody>
          <a:bodyPr wrap="square" rtlCol="0">
            <a:spAutoFit/>
          </a:bodyPr>
          <a:lstStyle/>
          <a:p>
            <a:r>
              <a:rPr lang="en-US" sz="2400" b="1" dirty="0">
                <a:solidFill>
                  <a:srgbClr val="FF0000"/>
                </a:solidFill>
                <a:latin typeface="Times New Roman" pitchFamily="18" charset="0"/>
                <a:cs typeface="Times New Roman" pitchFamily="18" charset="0"/>
              </a:rPr>
              <a:t>2. </a:t>
            </a:r>
            <a:r>
              <a:rPr lang="en-US" sz="2400" b="1" u="sng" dirty="0" err="1">
                <a:solidFill>
                  <a:srgbClr val="FF0000"/>
                </a:solidFill>
                <a:latin typeface="Times New Roman" pitchFamily="18" charset="0"/>
                <a:cs typeface="Times New Roman" pitchFamily="18" charset="0"/>
              </a:rPr>
              <a:t>Sau</a:t>
            </a:r>
            <a:r>
              <a:rPr lang="en-US" sz="2400" b="1" u="sng" dirty="0">
                <a:solidFill>
                  <a:srgbClr val="FF0000"/>
                </a:solidFill>
                <a:latin typeface="Times New Roman" pitchFamily="18" charset="0"/>
                <a:cs typeface="Times New Roman" pitchFamily="18" charset="0"/>
              </a:rPr>
              <a:t> </a:t>
            </a:r>
            <a:r>
              <a:rPr lang="en-US" sz="2400" b="1" u="sng" dirty="0" err="1">
                <a:solidFill>
                  <a:srgbClr val="FF0000"/>
                </a:solidFill>
                <a:latin typeface="Times New Roman" pitchFamily="18" charset="0"/>
                <a:cs typeface="Times New Roman" pitchFamily="18" charset="0"/>
              </a:rPr>
              <a:t>Đại</a:t>
            </a:r>
            <a:r>
              <a:rPr lang="en-US" sz="2400" b="1" u="sng" dirty="0">
                <a:solidFill>
                  <a:srgbClr val="FF0000"/>
                </a:solidFill>
                <a:latin typeface="Times New Roman" pitchFamily="18" charset="0"/>
                <a:cs typeface="Times New Roman" pitchFamily="18" charset="0"/>
              </a:rPr>
              <a:t> </a:t>
            </a:r>
            <a:r>
              <a:rPr lang="en-US" sz="2400" b="1" u="sng" dirty="0" err="1">
                <a:solidFill>
                  <a:srgbClr val="FF0000"/>
                </a:solidFill>
                <a:latin typeface="Times New Roman" pitchFamily="18" charset="0"/>
                <a:cs typeface="Times New Roman" pitchFamily="18" charset="0"/>
              </a:rPr>
              <a:t>hội</a:t>
            </a:r>
            <a:r>
              <a:rPr lang="en-US" sz="2400" dirty="0">
                <a:solidFill>
                  <a:srgbClr val="FFFF00"/>
                </a:solidFill>
                <a:latin typeface="Times New Roman" pitchFamily="18" charset="0"/>
                <a:cs typeface="Times New Roman" pitchFamily="18" charset="0"/>
              </a:rPr>
              <a:t/>
            </a:r>
            <a:br>
              <a:rPr lang="en-US" sz="2400" dirty="0">
                <a:solidFill>
                  <a:srgbClr val="FFFF00"/>
                </a:solidFill>
                <a:latin typeface="Times New Roman" pitchFamily="18" charset="0"/>
                <a:cs typeface="Times New Roman" pitchFamily="18" charset="0"/>
              </a:rPr>
            </a:br>
            <a:r>
              <a:rPr lang="en-US" sz="2400" dirty="0" smtClean="0">
                <a:latin typeface="Times New Roman" pitchFamily="18" charset="0"/>
                <a:cs typeface="Times New Roman" pitchFamily="18" charset="0"/>
              </a:rPr>
              <a:t>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kỳ</a:t>
            </a:r>
            <a:r>
              <a:rPr lang="en-US" sz="2400" dirty="0">
                <a:latin typeface="Times New Roman" pitchFamily="18" charset="0"/>
                <a:cs typeface="Times New Roman" pitchFamily="18" charset="0"/>
              </a:rPr>
              <a:t> 2018-2023.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5" name="TextBox 4"/>
          <p:cNvSpPr txBox="1"/>
          <p:nvPr/>
        </p:nvSpPr>
        <p:spPr>
          <a:xfrm>
            <a:off x="304800" y="3058656"/>
            <a:ext cx="8610600" cy="1938992"/>
          </a:xfrm>
          <a:prstGeom prst="rect">
            <a:avLst/>
          </a:prstGeom>
          <a:noFill/>
        </p:spPr>
        <p:txBody>
          <a:bodyPr wrap="square" rtlCol="0">
            <a:spAutoFit/>
          </a:bodyPr>
          <a:lstStyle/>
          <a:p>
            <a:r>
              <a:rPr lang="en-US" sz="2400" dirty="0" smtClean="0">
                <a:latin typeface="Times New Roman" pitchFamily="18" charset="0"/>
                <a:cs typeface="Times New Roman" pitchFamily="18" charset="0"/>
              </a:rPr>
              <a:t>	-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kỳ</a:t>
            </a:r>
            <a:r>
              <a:rPr lang="en-US" sz="2400" dirty="0">
                <a:latin typeface="Times New Roman" pitchFamily="18" charset="0"/>
                <a:cs typeface="Times New Roman" pitchFamily="18" charset="0"/>
              </a:rPr>
              <a:t> 2018-2023,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smtClean="0"/>
              <a:t>Nguyễn Quang Hùng - Phó chủ tịch</a:t>
            </a:r>
            <a:endParaRPr lang="en-US"/>
          </a:p>
        </p:txBody>
      </p:sp>
      <p:sp>
        <p:nvSpPr>
          <p:cNvPr id="7" name="Slide Number Placeholder 6"/>
          <p:cNvSpPr>
            <a:spLocks noGrp="1"/>
          </p:cNvSpPr>
          <p:nvPr>
            <p:ph type="sldNum" sz="quarter" idx="12"/>
          </p:nvPr>
        </p:nvSpPr>
        <p:spPr/>
        <p:txBody>
          <a:bodyPr/>
          <a:lstStyle/>
          <a:p>
            <a:fld id="{044E1136-B8C3-4193-B73D-F4DB446EE908}" type="slidenum">
              <a:rPr lang="en-US" smtClean="0"/>
              <a:t>14</a:t>
            </a:fld>
            <a:endParaRPr lang="en-US"/>
          </a:p>
        </p:txBody>
      </p:sp>
    </p:spTree>
    <p:extLst>
      <p:ext uri="{BB962C8B-B14F-4D97-AF65-F5344CB8AC3E}">
        <p14:creationId xmlns:p14="http://schemas.microsoft.com/office/powerpoint/2010/main" val="315641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382000" cy="830997"/>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CÔNG TÁC TUYÊN TRUYÊN </a:t>
            </a:r>
            <a:endParaRPr lang="en-US" sz="2000" b="1" dirty="0" smtClean="0">
              <a:latin typeface="Times New Roman" pitchFamily="18" charset="0"/>
              <a:cs typeface="Times New Roman" pitchFamily="18" charset="0"/>
            </a:endParaRPr>
          </a:p>
          <a:p>
            <a:pPr algn="ctr"/>
            <a:r>
              <a:rPr lang="en-US" sz="2200" b="1" dirty="0" smtClean="0">
                <a:latin typeface="Times New Roman" pitchFamily="18" charset="0"/>
                <a:cs typeface="Times New Roman" pitchFamily="18" charset="0"/>
              </a:rPr>
              <a:t>TẬP TRUNG CHỦ YÊU VÀO CÁC MỤC CỤ THỂ</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Nguyễn Quang Hùng - Phó chủ tịch</a:t>
            </a:r>
            <a:endParaRPr lang="en-US"/>
          </a:p>
        </p:txBody>
      </p:sp>
      <p:sp>
        <p:nvSpPr>
          <p:cNvPr id="6" name="Slide Number Placeholder 5"/>
          <p:cNvSpPr>
            <a:spLocks noGrp="1"/>
          </p:cNvSpPr>
          <p:nvPr>
            <p:ph type="sldNum" sz="quarter" idx="12"/>
          </p:nvPr>
        </p:nvSpPr>
        <p:spPr/>
        <p:txBody>
          <a:bodyPr/>
          <a:lstStyle/>
          <a:p>
            <a:fld id="{044E1136-B8C3-4193-B73D-F4DB446EE908}" type="slidenum">
              <a:rPr lang="en-US" smtClean="0"/>
              <a:t>15</a:t>
            </a:fld>
            <a:endParaRPr lang="en-US"/>
          </a:p>
        </p:txBody>
      </p:sp>
      <p:sp>
        <p:nvSpPr>
          <p:cNvPr id="7" name="TextBox 6"/>
          <p:cNvSpPr txBox="1"/>
          <p:nvPr/>
        </p:nvSpPr>
        <p:spPr>
          <a:xfrm>
            <a:off x="304800" y="1371600"/>
            <a:ext cx="8458200" cy="3046988"/>
          </a:xfrm>
          <a:prstGeom prst="rect">
            <a:avLst/>
          </a:prstGeom>
          <a:noFill/>
        </p:spPr>
        <p:txBody>
          <a:bodyPr wrap="square" rtlCol="0">
            <a:spAutoFit/>
          </a:bodyPr>
          <a:lstStyle/>
          <a:p>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PHẦN I</a:t>
            </a:r>
            <a:r>
              <a:rPr lang="en-US"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ấn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lịch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Hội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Việt</a:t>
            </a:r>
            <a:r>
              <a:rPr lang="en-US" sz="2400" b="1" dirty="0" smtClean="0">
                <a:latin typeface="Times New Roman" pitchFamily="18" charset="0"/>
                <a:cs typeface="Times New Roman" pitchFamily="18" charset="0"/>
              </a:rPr>
              <a:t> Nam</a:t>
            </a:r>
          </a:p>
          <a:p>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14/10/1930. …</a:t>
            </a:r>
            <a:r>
              <a:rPr lang="en-US" sz="2400" dirty="0" err="1" smtClean="0">
                <a:latin typeface="Times New Roman" pitchFamily="18" charset="0"/>
                <a:cs typeface="Times New Roman" pitchFamily="18" charset="0"/>
              </a:rPr>
              <a:t>Trãi</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88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Nam. </a:t>
            </a:r>
            <a:endParaRPr lang="en-US" sz="2400" dirty="0">
              <a:latin typeface="Times New Roman" pitchFamily="18" charset="0"/>
              <a:cs typeface="Times New Roman" pitchFamily="18" charset="0"/>
            </a:endParaRPr>
          </a:p>
        </p:txBody>
      </p:sp>
      <p:sp>
        <p:nvSpPr>
          <p:cNvPr id="8" name="TextBox 7"/>
          <p:cNvSpPr txBox="1"/>
          <p:nvPr/>
        </p:nvSpPr>
        <p:spPr>
          <a:xfrm>
            <a:off x="304800" y="4447385"/>
            <a:ext cx="8458200" cy="1200329"/>
          </a:xfrm>
          <a:prstGeom prst="rect">
            <a:avLst/>
          </a:prstGeom>
          <a:noFill/>
        </p:spPr>
        <p:txBody>
          <a:bodyPr wrap="square" rtlCol="0">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1</a:t>
            </a:r>
            <a:r>
              <a:rPr lang="en-US" sz="2400" b="1"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Sự</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ra</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đời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của</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Nông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Hội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đỏ</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tiền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thân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của</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Hội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Nông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dân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Việt</a:t>
            </a:r>
            <a:r>
              <a:rPr lang="en-US" sz="2400" b="1" u="sng" dirty="0">
                <a:latin typeface="Times New Roman" pitchFamily="18" charset="0"/>
                <a:cs typeface="Times New Roman" pitchFamily="18" charset="0"/>
              </a:rPr>
              <a:t> Nam </a:t>
            </a:r>
            <a:r>
              <a:rPr lang="en-US" sz="2400" b="1" u="sng" dirty="0" err="1">
                <a:latin typeface="Times New Roman" pitchFamily="18" charset="0"/>
                <a:cs typeface="Times New Roman" pitchFamily="18" charset="0"/>
              </a:rPr>
              <a:t>ngày</a:t>
            </a:r>
            <a:r>
              <a:rPr lang="en-US" sz="2400" b="1" u="sng" dirty="0">
                <a:latin typeface="Times New Roman" pitchFamily="18" charset="0"/>
                <a:cs typeface="Times New Roman" pitchFamily="18" charset="0"/>
              </a:rPr>
              <a:t> nay</a:t>
            </a:r>
            <a:r>
              <a:rPr lang="en-US" sz="2400" u="sng" dirty="0">
                <a:latin typeface="Times New Roman" pitchFamily="18" charset="0"/>
                <a:cs typeface="Times New Roman" pitchFamily="18" charset="0"/>
              </a:rPr>
              <a:t/>
            </a:r>
            <a:br>
              <a:rPr lang="en-US" sz="2400" u="sng" dirty="0">
                <a:latin typeface="Times New Roman" pitchFamily="18" charset="0"/>
                <a:cs typeface="Times New Roman" pitchFamily="18" charset="0"/>
              </a:rPr>
            </a:b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405250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16</a:t>
            </a:fld>
            <a:endParaRPr lang="en-US"/>
          </a:p>
        </p:txBody>
      </p:sp>
      <p:sp>
        <p:nvSpPr>
          <p:cNvPr id="6" name="TextBox 5"/>
          <p:cNvSpPr txBox="1"/>
          <p:nvPr/>
        </p:nvSpPr>
        <p:spPr>
          <a:xfrm>
            <a:off x="838200" y="187030"/>
            <a:ext cx="7772400" cy="2308324"/>
          </a:xfrm>
          <a:prstGeom prst="rect">
            <a:avLst/>
          </a:prstGeom>
          <a:noFill/>
        </p:spPr>
        <p:txBody>
          <a:bodyPr wrap="square" rtlCol="0">
            <a:spAutoFit/>
          </a:bodyPr>
          <a:lstStyle/>
          <a:p>
            <a:pPr algn="just"/>
            <a:r>
              <a:rPr lang="en-US"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1920</a:t>
            </a:r>
            <a:r>
              <a:rPr lang="en-US" sz="2400" b="1" i="1"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khởi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cướp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gần</a:t>
            </a:r>
            <a:r>
              <a:rPr lang="en-US" sz="2400" dirty="0">
                <a:latin typeface="Times New Roman" pitchFamily="18" charset="0"/>
                <a:cs typeface="Times New Roman" pitchFamily="18" charset="0"/>
              </a:rPr>
              <a:t> 1 </a:t>
            </a:r>
            <a:r>
              <a:rPr lang="en-US" sz="2400" dirty="0" err="1">
                <a:latin typeface="Times New Roman" pitchFamily="18" charset="0"/>
                <a:cs typeface="Times New Roman" pitchFamily="18" charset="0"/>
              </a:rPr>
              <a:t>triệu</a:t>
            </a:r>
            <a:r>
              <a:rPr lang="en-US" sz="2400" dirty="0">
                <a:latin typeface="Times New Roman" pitchFamily="18" charset="0"/>
                <a:cs typeface="Times New Roman" pitchFamily="18" charset="0"/>
              </a:rPr>
              <a:t> ha </a:t>
            </a:r>
            <a:r>
              <a:rPr lang="en-US" sz="2400" dirty="0" err="1">
                <a:latin typeface="Times New Roman" pitchFamily="18" charset="0"/>
                <a:cs typeface="Times New Roman" pitchFamily="18" charset="0"/>
              </a:rPr>
              <a:t>ruộng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2%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chiếm</a:t>
            </a:r>
            <a:r>
              <a:rPr lang="en-US" sz="2400" dirty="0">
                <a:latin typeface="Times New Roman" pitchFamily="18" charset="0"/>
                <a:cs typeface="Times New Roman" pitchFamily="18" charset="0"/>
              </a:rPr>
              <a:t> 51% </a:t>
            </a:r>
            <a:r>
              <a:rPr lang="en-US" sz="2400" dirty="0" err="1">
                <a:latin typeface="Times New Roman" pitchFamily="18" charset="0"/>
                <a:cs typeface="Times New Roman" pitchFamily="18" charset="0"/>
              </a:rPr>
              <a:t>ruộng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90%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36% </a:t>
            </a:r>
            <a:r>
              <a:rPr lang="en-US" sz="2400" dirty="0" err="1">
                <a:latin typeface="Times New Roman" pitchFamily="18" charset="0"/>
                <a:cs typeface="Times New Roman" pitchFamily="18" charset="0"/>
              </a:rPr>
              <a:t>ruộng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gần</a:t>
            </a:r>
            <a:r>
              <a:rPr lang="en-US" sz="2400" dirty="0">
                <a:latin typeface="Times New Roman" pitchFamily="18" charset="0"/>
                <a:cs typeface="Times New Roman" pitchFamily="18" charset="0"/>
              </a:rPr>
              <a:t> 60%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ruộng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a:t>
            </a:r>
          </a:p>
        </p:txBody>
      </p:sp>
      <p:sp>
        <p:nvSpPr>
          <p:cNvPr id="7" name="TextBox 6"/>
          <p:cNvSpPr txBox="1"/>
          <p:nvPr/>
        </p:nvSpPr>
        <p:spPr>
          <a:xfrm>
            <a:off x="838200" y="2985630"/>
            <a:ext cx="7772400" cy="2800767"/>
          </a:xfrm>
          <a:prstGeom prst="rect">
            <a:avLst/>
          </a:prstGeom>
          <a:noFill/>
        </p:spPr>
        <p:txBody>
          <a:bodyPr wrap="square" rtlCol="0">
            <a:spAutoFit/>
          </a:bodyPr>
          <a:lstStyle/>
          <a:p>
            <a:pPr algn="just"/>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Phong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trào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cướp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đoạt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ruộng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sưu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thuế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nặng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còn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mang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lãnh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tổ</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hoặc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tôi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luyện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trưởng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ưu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tú</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nhiều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tổ</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chức</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vệ</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quyền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Cuối</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thập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kỷ</a:t>
            </a:r>
            <a:r>
              <a:rPr lang="en-US" sz="2200" dirty="0">
                <a:latin typeface="Times New Roman" pitchFamily="18" charset="0"/>
                <a:cs typeface="Times New Roman" pitchFamily="18" charset="0"/>
              </a:rPr>
              <a:t> 20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kỷ</a:t>
            </a:r>
            <a:r>
              <a:rPr lang="en-US" sz="2200" dirty="0">
                <a:latin typeface="Times New Roman" pitchFamily="18" charset="0"/>
                <a:cs typeface="Times New Roman" pitchFamily="18" charset="0"/>
              </a:rPr>
              <a:t> XX, </a:t>
            </a:r>
            <a:r>
              <a:rPr lang="en-US" sz="2200" b="1" i="1" dirty="0" err="1">
                <a:latin typeface="Times New Roman" pitchFamily="18" charset="0"/>
                <a:cs typeface="Times New Roman" pitchFamily="18" charset="0"/>
              </a:rPr>
              <a:t>Nông</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đỏ</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ở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địa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phương</a:t>
            </a:r>
            <a:r>
              <a:rPr lang="en-US" sz="2200" dirty="0">
                <a:latin typeface="Times New Roman" pitchFamily="18" charset="0"/>
                <a:cs typeface="Times New Roman" pitchFamily="18" charset="0"/>
              </a:rPr>
              <a:t>.</a:t>
            </a:r>
          </a:p>
        </p:txBody>
      </p:sp>
    </p:spTree>
    <p:extLst>
      <p:ext uri="{BB962C8B-B14F-4D97-AF65-F5344CB8AC3E}">
        <p14:creationId xmlns:p14="http://schemas.microsoft.com/office/powerpoint/2010/main" val="3544117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17</a:t>
            </a:fld>
            <a:endParaRPr lang="en-US"/>
          </a:p>
        </p:txBody>
      </p:sp>
      <p:sp>
        <p:nvSpPr>
          <p:cNvPr id="6" name="TextBox 5"/>
          <p:cNvSpPr txBox="1"/>
          <p:nvPr/>
        </p:nvSpPr>
        <p:spPr>
          <a:xfrm>
            <a:off x="457200" y="381000"/>
            <a:ext cx="8077200" cy="2677656"/>
          </a:xfrm>
          <a:prstGeom prst="rect">
            <a:avLst/>
          </a:prstGeom>
          <a:noFill/>
        </p:spPr>
        <p:txBody>
          <a:bodyPr wrap="square" rtlCol="0">
            <a:spAutoFit/>
          </a:bodyPr>
          <a:lstStyle/>
          <a:p>
            <a:pPr algn="just"/>
            <a:r>
              <a:rPr lang="en-US" b="1" dirty="0">
                <a:latin typeface="Times New Roman" pitchFamily="18" charset="0"/>
                <a:cs typeface="Times New Roman" pitchFamily="18" charset="0"/>
              </a:rPr>
              <a:t>              </a:t>
            </a:r>
            <a:r>
              <a:rPr lang="en-US" sz="2400" b="1" dirty="0">
                <a:latin typeface="Times New Roman" pitchFamily="18" charset="0"/>
                <a:cs typeface="Times New Roman" pitchFamily="18" charset="0"/>
              </a:rPr>
              <a:t>2. </a:t>
            </a:r>
            <a:r>
              <a:rPr lang="en-US" sz="2400" b="1" u="sng" dirty="0" err="1">
                <a:latin typeface="Times New Roman" pitchFamily="18" charset="0"/>
                <a:cs typeface="Times New Roman" pitchFamily="18" charset="0"/>
              </a:rPr>
              <a:t>Hội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Nông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dân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Việt</a:t>
            </a:r>
            <a:r>
              <a:rPr lang="en-US" sz="2400" b="1" u="sng" dirty="0">
                <a:latin typeface="Times New Roman" pitchFamily="18" charset="0"/>
                <a:cs typeface="Times New Roman" pitchFamily="18" charset="0"/>
              </a:rPr>
              <a:t> Nam </a:t>
            </a:r>
            <a:r>
              <a:rPr lang="en-US" sz="2400" b="1" u="sng" dirty="0" err="1">
                <a:latin typeface="Times New Roman" pitchFamily="18" charset="0"/>
                <a:cs typeface="Times New Roman" pitchFamily="18" charset="0"/>
              </a:rPr>
              <a:t>và</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cuộc</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vận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động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cách</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mạng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giải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phóng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dân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tộc</a:t>
            </a:r>
            <a:r>
              <a:rPr lang="en-US" sz="2400" b="1" u="sng" dirty="0">
                <a:latin typeface="Times New Roman" pitchFamily="18" charset="0"/>
                <a:cs typeface="Times New Roman" pitchFamily="18" charset="0"/>
              </a:rPr>
              <a:t> (1930 – 1945)</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20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3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1931, Ban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vấn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mạng</a:t>
            </a:r>
            <a:r>
              <a:rPr lang="en-US" sz="2400" dirty="0">
                <a:latin typeface="Times New Roman" pitchFamily="18" charset="0"/>
                <a:cs typeface="Times New Roman" pitchFamily="18" charset="0"/>
              </a:rPr>
              <a:t>”. </a:t>
            </a:r>
          </a:p>
        </p:txBody>
      </p:sp>
      <p:sp>
        <p:nvSpPr>
          <p:cNvPr id="7" name="TextBox 6"/>
          <p:cNvSpPr txBox="1"/>
          <p:nvPr/>
        </p:nvSpPr>
        <p:spPr>
          <a:xfrm>
            <a:off x="457200" y="3581400"/>
            <a:ext cx="8077200" cy="1569660"/>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3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1937,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hội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thay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hội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đỏ</a:t>
            </a:r>
            <a:r>
              <a:rPr lang="en-US" sz="2400" b="1"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p>
        </p:txBody>
      </p:sp>
    </p:spTree>
    <p:extLst>
      <p:ext uri="{BB962C8B-B14F-4D97-AF65-F5344CB8AC3E}">
        <p14:creationId xmlns:p14="http://schemas.microsoft.com/office/powerpoint/2010/main" val="1852270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18</a:t>
            </a:fld>
            <a:endParaRPr lang="en-US"/>
          </a:p>
        </p:txBody>
      </p:sp>
      <p:sp>
        <p:nvSpPr>
          <p:cNvPr id="7" name="TextBox 6"/>
          <p:cNvSpPr txBox="1"/>
          <p:nvPr/>
        </p:nvSpPr>
        <p:spPr>
          <a:xfrm>
            <a:off x="533400" y="477985"/>
            <a:ext cx="8153400" cy="830997"/>
          </a:xfrm>
          <a:prstGeom prst="rect">
            <a:avLst/>
          </a:prstGeom>
          <a:noFill/>
        </p:spPr>
        <p:txBody>
          <a:bodyPr wrap="square" rtlCol="0">
            <a:spAutoFit/>
          </a:bodyPr>
          <a:lstStyle/>
          <a:p>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5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1941 </a:t>
            </a:r>
            <a:r>
              <a:rPr lang="en-US" sz="2400" dirty="0" err="1">
                <a:latin typeface="Times New Roman" pitchFamily="18" charset="0"/>
                <a:cs typeface="Times New Roman" pitchFamily="18" charset="0"/>
              </a:rPr>
              <a:t>khẳng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tộc</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8" name="TextBox 7"/>
          <p:cNvSpPr txBox="1"/>
          <p:nvPr/>
        </p:nvSpPr>
        <p:spPr>
          <a:xfrm>
            <a:off x="533400" y="1586340"/>
            <a:ext cx="8229600" cy="3416320"/>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a:t>
            </a:r>
          </a:p>
          <a:p>
            <a:pPr algn="just"/>
            <a:r>
              <a:rPr lang="en-US" sz="2400" b="1" i="1" dirty="0">
                <a:latin typeface="Times New Roman" pitchFamily="18" charset="0"/>
                <a:cs typeface="Times New Roman" pitchFamily="18" charset="0"/>
              </a:rPr>
              <a:t>           </a:t>
            </a:r>
            <a:endParaRPr lang="en-US" sz="2400" b="1" i="1" dirty="0" smtClean="0">
              <a:latin typeface="Times New Roman" pitchFamily="18" charset="0"/>
              <a:cs typeface="Times New Roman" pitchFamily="18" charset="0"/>
            </a:endParaRPr>
          </a:p>
          <a:p>
            <a:pPr algn="just"/>
            <a:r>
              <a:rPr lang="en-US" sz="2400" b="1" i="1" dirty="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 </a:t>
            </a:r>
            <a:r>
              <a:rPr lang="en-US" sz="2400" b="1" i="1" dirty="0">
                <a:latin typeface="Times New Roman" pitchFamily="18" charset="0"/>
                <a:cs typeface="Times New Roman" pitchFamily="18" charset="0"/>
              </a:rPr>
              <a:t>''</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hội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từ</a:t>
            </a:r>
            <a:r>
              <a:rPr lang="en-US" sz="2400" b="1" i="1" dirty="0">
                <a:latin typeface="Times New Roman" pitchFamily="18" charset="0"/>
                <a:cs typeface="Times New Roman" pitchFamily="18" charset="0"/>
              </a:rPr>
              <a:t> nay </a:t>
            </a:r>
            <a:r>
              <a:rPr lang="en-US" sz="2400" b="1" i="1" dirty="0" err="1">
                <a:latin typeface="Times New Roman" pitchFamily="18" charset="0"/>
                <a:cs typeface="Times New Roman" pitchFamily="18" charset="0"/>
              </a:rPr>
              <a:t>gọi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Việt</a:t>
            </a:r>
            <a:r>
              <a:rPr lang="en-US" sz="2400" b="1" i="1" dirty="0">
                <a:latin typeface="Times New Roman" pitchFamily="18" charset="0"/>
                <a:cs typeface="Times New Roman" pitchFamily="18" charset="0"/>
              </a:rPr>
              <a:t> Nam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cứu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quốc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hội</a:t>
            </a:r>
            <a:r>
              <a:rPr lang="en-US" sz="2400" b="1"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minh;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nạp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hết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thảy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đến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hạng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phú</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địa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chủ</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muốn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tranh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đấu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đuổi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Pháp</a:t>
            </a:r>
            <a:r>
              <a:rPr lang="en-US" sz="2400" b="1" i="1" dirty="0">
                <a:latin typeface="Times New Roman" pitchFamily="18" charset="0"/>
                <a:cs typeface="Times New Roman" pitchFamily="18" charset="0"/>
              </a:rPr>
              <a:t> - </a:t>
            </a:r>
            <a:r>
              <a:rPr lang="en-US" sz="2400" b="1" i="1" dirty="0" err="1">
                <a:latin typeface="Times New Roman" pitchFamily="18" charset="0"/>
                <a:cs typeface="Times New Roman" pitchFamily="18" charset="0"/>
              </a:rPr>
              <a:t>Nhật</a:t>
            </a:r>
            <a:r>
              <a:rPr lang="en-US" sz="2400" b="1"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5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1941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gồm</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điều</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97567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19</a:t>
            </a:fld>
            <a:endParaRPr lang="en-US"/>
          </a:p>
        </p:txBody>
      </p:sp>
      <p:sp>
        <p:nvSpPr>
          <p:cNvPr id="6" name="TextBox 5"/>
          <p:cNvSpPr txBox="1"/>
          <p:nvPr/>
        </p:nvSpPr>
        <p:spPr>
          <a:xfrm>
            <a:off x="381000" y="1108385"/>
            <a:ext cx="8305800" cy="3785652"/>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1941, </a:t>
            </a:r>
            <a:r>
              <a:rPr lang="en-US" sz="2400" dirty="0" err="1">
                <a:latin typeface="Times New Roman" pitchFamily="18" charset="0"/>
                <a:cs typeface="Times New Roman" pitchFamily="18" charset="0"/>
              </a:rPr>
              <a:t>dưới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tộc</a:t>
            </a:r>
            <a:r>
              <a:rPr lang="en-US" sz="2400" dirty="0">
                <a:latin typeface="Times New Roman" pitchFamily="18" charset="0"/>
                <a:cs typeface="Times New Roman" pitchFamily="18" charset="0"/>
              </a:rPr>
              <a:t> Cao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Minh.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cứu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quốc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hội</a:t>
            </a:r>
            <a:r>
              <a:rPr lang="en-US" sz="2400" b="1"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rộng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63702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a:t>
            </a:fld>
            <a:endParaRPr lang="en-US"/>
          </a:p>
        </p:txBody>
      </p:sp>
      <p:sp>
        <p:nvSpPr>
          <p:cNvPr id="6" name="TextBox 5"/>
          <p:cNvSpPr txBox="1"/>
          <p:nvPr/>
        </p:nvSpPr>
        <p:spPr>
          <a:xfrm>
            <a:off x="381000" y="96975"/>
            <a:ext cx="8305800" cy="6955750"/>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Bô</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cục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đê</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gồm</a:t>
            </a:r>
            <a:r>
              <a:rPr lang="en-US" sz="2400" dirty="0" smtClean="0">
                <a:latin typeface="Times New Roman" pitchFamily="18" charset="0"/>
                <a:cs typeface="Times New Roman" pitchFamily="18" charset="0"/>
              </a:rPr>
              <a:t> 04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lớn</a:t>
            </a:r>
            <a:r>
              <a:rPr lang="en-US" sz="2400" dirty="0" smtClean="0">
                <a:latin typeface="Times New Roman" pitchFamily="18" charset="0"/>
                <a:cs typeface="Times New Roman" pitchFamily="18" charset="0"/>
              </a:rPr>
              <a:t> .</a:t>
            </a:r>
          </a:p>
          <a:p>
            <a:pPr algn="just"/>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này</a:t>
            </a:r>
            <a:r>
              <a:rPr lang="en-US" sz="2400" dirty="0" smtClean="0">
                <a:latin typeface="Times New Roman" pitchFamily="18" charset="0"/>
                <a:cs typeface="Times New Roman" pitchFamily="18" charset="0"/>
              </a:rPr>
              <a:t>.</a:t>
            </a:r>
          </a:p>
          <a:p>
            <a:endParaRPr lang="en-US" sz="1050" dirty="0" smtClean="0">
              <a:latin typeface="Times New Roman" pitchFamily="18" charset="0"/>
              <a:cs typeface="Times New Roman" pitchFamily="18" charset="0"/>
            </a:endParaRPr>
          </a:p>
          <a:p>
            <a:pPr marL="342900" indent="-342900" algn="just">
              <a:buFontTx/>
              <a:buChar char="-"/>
            </a:pPr>
            <a:r>
              <a:rPr lang="en-US" sz="2400" dirty="0" smtClean="0">
                <a:latin typeface="Times New Roman" pitchFamily="18" charset="0"/>
                <a:cs typeface="Times New Roman" pitchFamily="18" charset="0"/>
              </a:rPr>
              <a:t>Chỉ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18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Ban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vụ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16/2/2018 v/v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VII, </a:t>
            </a:r>
            <a:r>
              <a:rPr lang="en-US" sz="2400" dirty="0" err="1" smtClean="0">
                <a:latin typeface="Times New Roman" pitchFamily="18" charset="0"/>
                <a:cs typeface="Times New Roman" pitchFamily="18" charset="0"/>
              </a:rPr>
              <a:t>nhiệm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ky</a:t>
            </a:r>
            <a:r>
              <a:rPr lang="en-US" sz="2400" dirty="0" smtClean="0">
                <a:latin typeface="Times New Roman" pitchFamily="18" charset="0"/>
                <a:cs typeface="Times New Roman" pitchFamily="18" charset="0"/>
              </a:rPr>
              <a:t>̀ 2018 – 2023.</a:t>
            </a:r>
          </a:p>
          <a:p>
            <a:endParaRPr lang="en-US" sz="1200" dirty="0" smtClean="0">
              <a:latin typeface="Times New Roman" pitchFamily="18" charset="0"/>
              <a:cs typeface="Times New Roman" pitchFamily="18" charset="0"/>
            </a:endParaRPr>
          </a:p>
          <a:p>
            <a:pPr marL="342900" indent="-342900">
              <a:buFontTx/>
              <a:buChar char="-"/>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a:t>
            </a:r>
            <a:r>
              <a:rPr lang="en-US" sz="2400" dirty="0" smtClean="0">
                <a:latin typeface="Times New Roman" pitchFamily="18" charset="0"/>
                <a:cs typeface="Times New Roman" pitchFamily="18" charset="0"/>
              </a:rPr>
              <a:t>́ 314 KH - HNDTW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28/3/2018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BCH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vê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truyền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khánh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a:t>
            </a:r>
            <a:r>
              <a:rPr lang="en-US" sz="2400" dirty="0">
                <a:latin typeface="Times New Roman" pitchFamily="18" charset="0"/>
                <a:cs typeface="Times New Roman" pitchFamily="18" charset="0"/>
              </a:rPr>
              <a:t>́ VII, </a:t>
            </a:r>
            <a:r>
              <a:rPr lang="en-US" sz="2400" dirty="0" err="1">
                <a:latin typeface="Times New Roman" pitchFamily="18" charset="0"/>
                <a:cs typeface="Times New Roman" pitchFamily="18" charset="0"/>
              </a:rPr>
              <a:t>nhiệm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ky</a:t>
            </a:r>
            <a:r>
              <a:rPr lang="en-US" sz="2400" dirty="0">
                <a:latin typeface="Times New Roman" pitchFamily="18" charset="0"/>
                <a:cs typeface="Times New Roman" pitchFamily="18" charset="0"/>
              </a:rPr>
              <a:t>̀ 2018 – 2023</a:t>
            </a:r>
            <a:r>
              <a:rPr lang="en-US" sz="2400" dirty="0" smtClean="0">
                <a:latin typeface="Times New Roman" pitchFamily="18" charset="0"/>
                <a:cs typeface="Times New Roman" pitchFamily="18" charset="0"/>
              </a:rPr>
              <a:t>.</a:t>
            </a:r>
          </a:p>
          <a:p>
            <a:endParaRPr lang="en-US" sz="1050" dirty="0" smtClean="0">
              <a:latin typeface="Times New Roman" pitchFamily="18" charset="0"/>
              <a:cs typeface="Times New Roman" pitchFamily="18" charset="0"/>
            </a:endParaRPr>
          </a:p>
          <a:p>
            <a:pPr marL="342900" indent="-342900" algn="just">
              <a:buFontTx/>
              <a:buChar char="-"/>
            </a:pP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a:t>
            </a:r>
            <a:r>
              <a:rPr lang="en-US" sz="2400" dirty="0" smtClean="0">
                <a:latin typeface="Times New Roman" pitchFamily="18" charset="0"/>
                <a:cs typeface="Times New Roman" pitchFamily="18" charset="0"/>
              </a:rPr>
              <a:t>́ 52 – HD/ HNDT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10/7/2018 </a:t>
            </a:r>
            <a:r>
              <a:rPr lang="en-US" sz="2400" dirty="0" err="1">
                <a:latin typeface="Times New Roman" pitchFamily="18" charset="0"/>
                <a:cs typeface="Times New Roman" pitchFamily="18" charset="0"/>
              </a:rPr>
              <a:t>của</a:t>
            </a:r>
            <a:r>
              <a:rPr lang="en-US" sz="2400" dirty="0">
                <a:latin typeface="Times New Roman" pitchFamily="18" charset="0"/>
                <a:cs typeface="Times New Roman" pitchFamily="18" charset="0"/>
              </a:rPr>
              <a:t> BCH </a:t>
            </a:r>
            <a:r>
              <a:rPr lang="en-US" sz="2400" dirty="0" err="1">
                <a:latin typeface="Times New Roman" pitchFamily="18" charset="0"/>
                <a:cs typeface="Times New Roman" pitchFamily="18" charset="0"/>
              </a:rPr>
              <a: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truyền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cấp</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nhiệm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ky</a:t>
            </a:r>
            <a:r>
              <a:rPr lang="en-US" sz="2400" dirty="0">
                <a:latin typeface="Times New Roman" pitchFamily="18" charset="0"/>
                <a:cs typeface="Times New Roman" pitchFamily="18" charset="0"/>
              </a:rPr>
              <a:t>̀ 2018 – </a:t>
            </a:r>
            <a:r>
              <a:rPr lang="en-US" sz="2400" dirty="0" smtClean="0">
                <a:latin typeface="Times New Roman" pitchFamily="18" charset="0"/>
                <a:cs typeface="Times New Roman" pitchFamily="18" charset="0"/>
              </a:rPr>
              <a:t>2023.</a:t>
            </a:r>
          </a:p>
          <a:p>
            <a:endParaRPr lang="en-US" sz="1100" dirty="0" smtClean="0">
              <a:latin typeface="Times New Roman" pitchFamily="18" charset="0"/>
              <a:cs typeface="Times New Roman" pitchFamily="18" charset="0"/>
            </a:endParaRPr>
          </a:p>
          <a:p>
            <a:pPr marL="342900" indent="-342900" algn="just">
              <a:buFontTx/>
              <a:buChar char="-"/>
            </a:pP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a:t>
            </a:r>
            <a:r>
              <a:rPr lang="en-US" sz="2400" dirty="0" smtClean="0">
                <a:latin typeface="Times New Roman" pitchFamily="18" charset="0"/>
                <a:cs typeface="Times New Roman" pitchFamily="18" charset="0"/>
              </a:rPr>
              <a:t>́ 889 /CV – BTGTU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30/5/2018, v/v </a:t>
            </a: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Dak</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IX, </a:t>
            </a:r>
            <a:r>
              <a:rPr lang="en-US" sz="2400" dirty="0" err="1">
                <a:latin typeface="Times New Roman" pitchFamily="18" charset="0"/>
                <a:cs typeface="Times New Roman" pitchFamily="18" charset="0"/>
              </a:rPr>
              <a:t>nhiệm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ky</a:t>
            </a:r>
            <a:r>
              <a:rPr lang="en-US" sz="2400" dirty="0">
                <a:latin typeface="Times New Roman" pitchFamily="18" charset="0"/>
                <a:cs typeface="Times New Roman" pitchFamily="18" charset="0"/>
              </a:rPr>
              <a:t>̀ 2018 – </a:t>
            </a:r>
            <a:r>
              <a:rPr lang="en-US" sz="2400" dirty="0" smtClean="0">
                <a:latin typeface="Times New Roman" pitchFamily="18" charset="0"/>
                <a:cs typeface="Times New Roman" pitchFamily="18" charset="0"/>
              </a:rPr>
              <a:t>2023. </a:t>
            </a:r>
            <a:r>
              <a:rPr lang="en-US" sz="2400" dirty="0" err="1" smtClean="0">
                <a:latin typeface="Times New Roman" pitchFamily="18" charset="0"/>
                <a:cs typeface="Times New Roman" pitchFamily="18" charset="0"/>
              </a:rPr>
              <a:t>Tập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cụ </a:t>
            </a:r>
            <a:r>
              <a:rPr lang="en-US" sz="2400" dirty="0" err="1" smtClean="0">
                <a:latin typeface="Times New Roman" pitchFamily="18" charset="0"/>
                <a:cs typeface="Times New Roman" pitchFamily="18" charset="0"/>
              </a:rPr>
              <a:t>thê</a:t>
            </a:r>
            <a:r>
              <a:rPr lang="en-US" sz="2400" dirty="0" smtClean="0">
                <a:latin typeface="Times New Roman" pitchFamily="18" charset="0"/>
                <a:cs typeface="Times New Roman" pitchFamily="18" charset="0"/>
              </a:rPr>
              <a:t>̉: có 04 </a:t>
            </a:r>
            <a:r>
              <a:rPr lang="en-US" sz="2400" dirty="0" err="1" smtClean="0">
                <a:latin typeface="Times New Roman" pitchFamily="18" charset="0"/>
                <a:cs typeface="Times New Roman" pitchFamily="18" charset="0"/>
              </a:rPr>
              <a:t>mục</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342900" indent="-342900">
              <a:buFontTx/>
              <a:buChar char="-"/>
            </a:pPr>
            <a:endParaRPr lang="en-US" sz="2400"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6909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20</a:t>
            </a:fld>
            <a:endParaRPr lang="en-US"/>
          </a:p>
        </p:txBody>
      </p:sp>
      <p:sp>
        <p:nvSpPr>
          <p:cNvPr id="6" name="TextBox 5"/>
          <p:cNvSpPr txBox="1"/>
          <p:nvPr/>
        </p:nvSpPr>
        <p:spPr>
          <a:xfrm>
            <a:off x="457200" y="1115315"/>
            <a:ext cx="8229600" cy="1938992"/>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1941 - 1942, </a:t>
            </a:r>
            <a:r>
              <a:rPr lang="en-US" sz="2400" dirty="0" err="1">
                <a:latin typeface="Times New Roman" pitchFamily="18" charset="0"/>
                <a:cs typeface="Times New Roman" pitchFamily="18" charset="0"/>
              </a:rPr>
              <a:t>dưới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lúa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dầu</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1943,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a:t>
            </a:r>
            <a:r>
              <a:rPr lang="en-US" sz="2400" b="1" i="1" dirty="0" err="1">
                <a:latin typeface="Times New Roman" pitchFamily="18" charset="0"/>
                <a:cs typeface="Times New Roman" pitchFamily="18" charset="0"/>
              </a:rPr>
              <a:t>Đoàn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kết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toàn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đánh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đuổi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Nhật</a:t>
            </a:r>
            <a:r>
              <a:rPr lang="en-US" sz="2400" b="1" i="1" dirty="0">
                <a:latin typeface="Times New Roman" pitchFamily="18" charset="0"/>
                <a:cs typeface="Times New Roman" pitchFamily="18" charset="0"/>
              </a:rPr>
              <a:t> - </a:t>
            </a:r>
            <a:r>
              <a:rPr lang="en-US" sz="2400" b="1" i="1" dirty="0" err="1">
                <a:latin typeface="Times New Roman" pitchFamily="18" charset="0"/>
                <a:cs typeface="Times New Roman" pitchFamily="18" charset="0"/>
              </a:rPr>
              <a:t>Pháp</a:t>
            </a:r>
            <a:r>
              <a:rPr lang="en-US" sz="2400" b="1"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7" name="TextBox 6"/>
          <p:cNvSpPr txBox="1"/>
          <p:nvPr/>
        </p:nvSpPr>
        <p:spPr>
          <a:xfrm>
            <a:off x="457200" y="3409784"/>
            <a:ext cx="8229600" cy="2308324"/>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chứng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mạng</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860164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21</a:t>
            </a:fld>
            <a:endParaRPr lang="en-US"/>
          </a:p>
        </p:txBody>
      </p:sp>
      <p:sp>
        <p:nvSpPr>
          <p:cNvPr id="6" name="TextBox 5"/>
          <p:cNvSpPr txBox="1"/>
          <p:nvPr/>
        </p:nvSpPr>
        <p:spPr>
          <a:xfrm>
            <a:off x="381000" y="228600"/>
            <a:ext cx="8229600" cy="1723549"/>
          </a:xfrm>
          <a:prstGeom prst="rect">
            <a:avLst/>
          </a:prstGeom>
          <a:noFill/>
        </p:spPr>
        <p:txBody>
          <a:bodyPr wrap="square" rtlCol="0">
            <a:spAutoFit/>
          </a:bodyPr>
          <a:lstStyle/>
          <a:p>
            <a:pPr algn="just"/>
            <a:r>
              <a:rPr lang="en-US" b="1" dirty="0">
                <a:latin typeface="Times New Roman" pitchFamily="18" charset="0"/>
                <a:cs typeface="Times New Roman" pitchFamily="18" charset="0"/>
              </a:rPr>
              <a:t>          </a:t>
            </a:r>
            <a:r>
              <a:rPr lang="en-US" sz="2200" b="1" dirty="0">
                <a:latin typeface="Times New Roman" pitchFamily="18" charset="0"/>
                <a:cs typeface="Times New Roman" pitchFamily="18" charset="0"/>
              </a:rPr>
              <a:t>3. </a:t>
            </a:r>
            <a:r>
              <a:rPr lang="en-US" sz="2200" b="1" u="sng" dirty="0" err="1">
                <a:latin typeface="Times New Roman" pitchFamily="18" charset="0"/>
                <a:cs typeface="Times New Roman" pitchFamily="18" charset="0"/>
              </a:rPr>
              <a:t>Giai</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cấp</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nông</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dân</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Việt</a:t>
            </a:r>
            <a:r>
              <a:rPr lang="en-US" sz="2200" b="1" u="sng" dirty="0">
                <a:latin typeface="Times New Roman" pitchFamily="18" charset="0"/>
                <a:cs typeface="Times New Roman" pitchFamily="18" charset="0"/>
              </a:rPr>
              <a:t> Nam </a:t>
            </a:r>
            <a:r>
              <a:rPr lang="en-US" sz="2200" b="1" u="sng" dirty="0" err="1">
                <a:latin typeface="Times New Roman" pitchFamily="18" charset="0"/>
                <a:cs typeface="Times New Roman" pitchFamily="18" charset="0"/>
              </a:rPr>
              <a:t>và</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Hội</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Nông</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dân</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Việt</a:t>
            </a:r>
            <a:r>
              <a:rPr lang="en-US" sz="2200" b="1" u="sng" dirty="0">
                <a:latin typeface="Times New Roman" pitchFamily="18" charset="0"/>
                <a:cs typeface="Times New Roman" pitchFamily="18" charset="0"/>
              </a:rPr>
              <a:t> Nam </a:t>
            </a:r>
            <a:r>
              <a:rPr lang="en-US" sz="2200" b="1" u="sng" dirty="0" err="1">
                <a:latin typeface="Times New Roman" pitchFamily="18" charset="0"/>
                <a:cs typeface="Times New Roman" pitchFamily="18" charset="0"/>
              </a:rPr>
              <a:t>trong</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sự</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nghiệp</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xây</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dựng</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Xã</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hội</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chủ</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nghĩa</a:t>
            </a:r>
            <a:r>
              <a:rPr lang="en-US" sz="2200" b="1" u="sng" dirty="0">
                <a:latin typeface="Times New Roman" pitchFamily="18" charset="0"/>
                <a:cs typeface="Times New Roman" pitchFamily="18" charset="0"/>
              </a:rPr>
              <a:t> ở </a:t>
            </a:r>
            <a:r>
              <a:rPr lang="en-US" sz="2200" b="1" u="sng" dirty="0" err="1">
                <a:latin typeface="Times New Roman" pitchFamily="18" charset="0"/>
                <a:cs typeface="Times New Roman" pitchFamily="18" charset="0"/>
              </a:rPr>
              <a:t>miền</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Bắc</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đấu</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tranh</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giải</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phóng</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miền</a:t>
            </a:r>
            <a:r>
              <a:rPr lang="en-US" sz="2200" b="1" u="sng" dirty="0">
                <a:latin typeface="Times New Roman" pitchFamily="18" charset="0"/>
                <a:cs typeface="Times New Roman" pitchFamily="18" charset="0"/>
              </a:rPr>
              <a:t> Nam </a:t>
            </a:r>
            <a:r>
              <a:rPr lang="en-US" sz="2200" b="1" u="sng" dirty="0" err="1">
                <a:latin typeface="Times New Roman" pitchFamily="18" charset="0"/>
                <a:cs typeface="Times New Roman" pitchFamily="18" charset="0"/>
              </a:rPr>
              <a:t>chống</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đế</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quốc</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Mỹ</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xâm</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lược</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thống</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nhất</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đất</a:t>
            </a:r>
            <a:r>
              <a:rPr lang="en-US" sz="2200" b="1" u="sng" dirty="0">
                <a:latin typeface="Times New Roman" pitchFamily="18" charset="0"/>
                <a:cs typeface="Times New Roman" pitchFamily="18" charset="0"/>
              </a:rPr>
              <a:t> </a:t>
            </a:r>
            <a:r>
              <a:rPr lang="en-US" sz="2200" b="1" u="sng" dirty="0" err="1">
                <a:latin typeface="Times New Roman" pitchFamily="18" charset="0"/>
                <a:cs typeface="Times New Roman" pitchFamily="18" charset="0"/>
              </a:rPr>
              <a:t>nước</a:t>
            </a:r>
            <a:r>
              <a:rPr lang="en-US" sz="2200" b="1" u="sng" dirty="0">
                <a:latin typeface="Times New Roman" pitchFamily="18" charset="0"/>
                <a:cs typeface="Times New Roman" pitchFamily="18" charset="0"/>
              </a:rPr>
              <a:t> (1945 - 1975).</a:t>
            </a:r>
            <a:endParaRPr lang="en-US" sz="2200" u="sng"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7" name="TextBox 6"/>
          <p:cNvSpPr txBox="1"/>
          <p:nvPr/>
        </p:nvSpPr>
        <p:spPr>
          <a:xfrm>
            <a:off x="381000" y="1891135"/>
            <a:ext cx="8229600" cy="4154984"/>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Trong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điều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ngày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a:t>
            </a:r>
            <a:r>
              <a:rPr lang="en-US" sz="2200" dirty="0">
                <a:latin typeface="Times New Roman" pitchFamily="18" charset="0"/>
                <a:cs typeface="Times New Roman" pitchFamily="18" charset="0"/>
              </a:rPr>
              <a:t> gay go </a:t>
            </a:r>
            <a:r>
              <a:rPr lang="en-US" sz="2200" dirty="0" err="1">
                <a:latin typeface="Times New Roman" pitchFamily="18" charset="0"/>
                <a:cs typeface="Times New Roman" pitchFamily="18" charset="0"/>
              </a:rPr>
              <a:t>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nhiệm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vụ</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đòi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mặt</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trận</a:t>
            </a:r>
            <a:r>
              <a:rPr lang="en-US" sz="2200" dirty="0" smtClean="0">
                <a:latin typeface="Times New Roman" pitchFamily="18" charset="0"/>
                <a:cs typeface="Times New Roman" pitchFamily="18" charset="0"/>
              </a:rPr>
              <a:t>, </a:t>
            </a:r>
          </a:p>
          <a:p>
            <a:pPr algn="just"/>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Ngày</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06 </a:t>
            </a:r>
            <a:r>
              <a:rPr lang="en-US" sz="2200" dirty="0" err="1">
                <a:latin typeface="Times New Roman" pitchFamily="18" charset="0"/>
                <a:cs typeface="Times New Roman" pitchFamily="18" charset="0"/>
              </a:rPr>
              <a:t>tháng</a:t>
            </a:r>
            <a:r>
              <a:rPr lang="en-US" sz="2200" dirty="0">
                <a:latin typeface="Times New Roman" pitchFamily="18" charset="0"/>
                <a:cs typeface="Times New Roman" pitchFamily="18" charset="0"/>
              </a:rPr>
              <a:t> 8 </a:t>
            </a:r>
            <a:r>
              <a:rPr lang="en-US" sz="2200" dirty="0" err="1">
                <a:latin typeface="Times New Roman" pitchFamily="18" charset="0"/>
                <a:cs typeface="Times New Roman" pitchFamily="18" charset="0"/>
              </a:rPr>
              <a:t>năm</a:t>
            </a:r>
            <a:r>
              <a:rPr lang="en-US" sz="2200" dirty="0">
                <a:latin typeface="Times New Roman" pitchFamily="18" charset="0"/>
                <a:cs typeface="Times New Roman" pitchFamily="18" charset="0"/>
              </a:rPr>
              <a:t> 1949, Ban </a:t>
            </a:r>
            <a:r>
              <a:rPr lang="en-US" sz="2200" dirty="0" err="1">
                <a:latin typeface="Times New Roman" pitchFamily="18" charset="0"/>
                <a:cs typeface="Times New Roman" pitchFamily="18" charset="0"/>
              </a:rPr>
              <a:t>Chấp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quyết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a:t>
            </a:r>
            <a:r>
              <a:rPr lang="en-US" sz="2200" dirty="0">
                <a:latin typeface="Times New Roman" pitchFamily="18" charset="0"/>
                <a:cs typeface="Times New Roman" pitchFamily="18" charset="0"/>
              </a:rPr>
              <a:t> 02 – NQ/TW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lập</a:t>
            </a:r>
            <a:r>
              <a:rPr lang="en-US" sz="2200" dirty="0">
                <a:latin typeface="Times New Roman" pitchFamily="18" charset="0"/>
                <a:cs typeface="Times New Roman" pitchFamily="18" charset="0"/>
              </a:rPr>
              <a:t> Ban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ương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đóng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Roòng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Khoa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Điềm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Định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Hóa</a:t>
            </a:r>
            <a:r>
              <a:rPr lang="en-US" sz="2200" dirty="0">
                <a:latin typeface="Times New Roman" pitchFamily="18" charset="0"/>
                <a:cs typeface="Times New Roman" pitchFamily="18" charset="0"/>
              </a:rPr>
              <a:t> - </a:t>
            </a:r>
            <a:r>
              <a:rPr lang="en-US" sz="2200" dirty="0" err="1">
                <a:latin typeface="Times New Roman" pitchFamily="18" charset="0"/>
                <a:cs typeface="Times New Roman" pitchFamily="18" charset="0"/>
              </a:rPr>
              <a:t>Thái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Nguyên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chuyển</a:t>
            </a:r>
            <a:r>
              <a:rPr lang="en-US" sz="2200" dirty="0">
                <a:latin typeface="Times New Roman" pitchFamily="18" charset="0"/>
                <a:cs typeface="Times New Roman" pitchFamily="18" charset="0"/>
              </a:rPr>
              <a:t> sang </a:t>
            </a:r>
            <a:r>
              <a:rPr lang="en-US" sz="2200" dirty="0" err="1">
                <a:latin typeface="Times New Roman" pitchFamily="18" charset="0"/>
                <a:cs typeface="Times New Roman" pitchFamily="18" charset="0"/>
              </a:rPr>
              <a:t>thôn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Tuyên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Quang</a:t>
            </a:r>
            <a:r>
              <a:rPr lang="en-US" sz="2200" dirty="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Nhiệm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vụ</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Ban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tăng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túc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nuôi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dưỡng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bộ</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tác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xã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thực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bộ</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toán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chữ</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153894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22</a:t>
            </a:fld>
            <a:endParaRPr lang="en-US"/>
          </a:p>
        </p:txBody>
      </p:sp>
      <p:sp>
        <p:nvSpPr>
          <p:cNvPr id="6" name="TextBox 5"/>
          <p:cNvSpPr txBox="1"/>
          <p:nvPr/>
        </p:nvSpPr>
        <p:spPr>
          <a:xfrm>
            <a:off x="381000" y="554190"/>
            <a:ext cx="8229600" cy="4862870"/>
          </a:xfrm>
          <a:prstGeom prst="rect">
            <a:avLst/>
          </a:prstGeom>
          <a:noFill/>
        </p:spPr>
        <p:txBody>
          <a:bodyPr wrap="square" rtlCol="0">
            <a:spAutoFit/>
          </a:bodyPr>
          <a:lstStyle/>
          <a:p>
            <a:r>
              <a:rPr lang="en-US"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28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07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12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1949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họp</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Sơn</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bùng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nổ</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Hội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cứu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quốc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Trung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ương</a:t>
            </a:r>
            <a:r>
              <a:rPr lang="en-US" sz="2400" b="1" i="1" dirty="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lịch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giai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a:t>
            </a:r>
          </a:p>
          <a:p>
            <a:pPr algn="just"/>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385854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23</a:t>
            </a:fld>
            <a:endParaRPr lang="en-US"/>
          </a:p>
        </p:txBody>
      </p:sp>
      <p:sp>
        <p:nvSpPr>
          <p:cNvPr id="6" name="TextBox 5"/>
          <p:cNvSpPr txBox="1"/>
          <p:nvPr/>
        </p:nvSpPr>
        <p:spPr>
          <a:xfrm>
            <a:off x="457200" y="1143000"/>
            <a:ext cx="8077200" cy="4154984"/>
          </a:xfrm>
          <a:prstGeom prst="rect">
            <a:avLst/>
          </a:prstGeom>
          <a:noFill/>
        </p:spPr>
        <p:txBody>
          <a:bodyPr wrap="square" rtlCol="0">
            <a:spAutoFit/>
          </a:bodyPr>
          <a:lstStyle/>
          <a:p>
            <a:pPr algn="just"/>
            <a:r>
              <a:rPr lang="en-US" dirty="0" smtClean="0"/>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5/1951)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Chiêm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Hoá</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Quang</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100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thắng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417501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24</a:t>
            </a:fld>
            <a:endParaRPr lang="en-US"/>
          </a:p>
        </p:txBody>
      </p:sp>
      <p:sp>
        <p:nvSpPr>
          <p:cNvPr id="6" name="TextBox 5"/>
          <p:cNvSpPr txBox="1"/>
          <p:nvPr/>
        </p:nvSpPr>
        <p:spPr>
          <a:xfrm>
            <a:off x="304800" y="263235"/>
            <a:ext cx="8382000" cy="3323987"/>
          </a:xfrm>
          <a:prstGeom prst="rect">
            <a:avLst/>
          </a:prstGeom>
          <a:noFill/>
        </p:spPr>
        <p:txBody>
          <a:bodyPr wrap="square" rtlCol="0">
            <a:spAutoFit/>
          </a:bodyPr>
          <a:lstStyle/>
          <a:p>
            <a:pPr algn="just"/>
            <a:r>
              <a:rPr lang="en-US" sz="2400" dirty="0" smtClean="0"/>
              <a:t>	</a:t>
            </a:r>
            <a:r>
              <a:rPr lang="en-US" sz="2400" dirty="0" smtClean="0">
                <a:latin typeface="Times New Roman" pitchFamily="18" charset="0"/>
                <a:cs typeface="Times New Roman" pitchFamily="18" charset="0"/>
              </a:rPr>
              <a:t>Ở </a:t>
            </a:r>
            <a:r>
              <a:rPr lang="en-US" sz="2400" dirty="0" err="1">
                <a:latin typeface="Times New Roman" pitchFamily="18" charset="0"/>
                <a:cs typeface="Times New Roman" pitchFamily="18" charset="0"/>
              </a:rPr>
              <a:t>miền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a:t>
            </a:r>
            <a:r>
              <a:rPr lang="en-US" sz="2400" b="1" i="1" dirty="0" err="1">
                <a:latin typeface="Times New Roman" pitchFamily="18" charset="0"/>
                <a:cs typeface="Times New Roman" pitchFamily="18" charset="0"/>
              </a:rPr>
              <a:t>Tất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tiền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tuyến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tất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để</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chiến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thắng</a:t>
            </a:r>
            <a:r>
              <a:rPr lang="en-US" sz="2400" b="1"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sĩ</a:t>
            </a:r>
            <a:r>
              <a:rPr lang="en-US" sz="2400" dirty="0">
                <a:latin typeface="Times New Roman" pitchFamily="18" charset="0"/>
                <a:cs typeface="Times New Roman" pitchFamily="18" charset="0"/>
              </a:rPr>
              <a:t>'' do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5 </a:t>
            </a:r>
            <a:r>
              <a:rPr lang="en-US" sz="2400" dirty="0" err="1">
                <a:latin typeface="Times New Roman" pitchFamily="18" charset="0"/>
                <a:cs typeface="Times New Roman" pitchFamily="18" charset="0"/>
              </a:rPr>
              <a:t>tấn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vũ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sp>
        <p:nvSpPr>
          <p:cNvPr id="7" name="TextBox 6"/>
          <p:cNvSpPr txBox="1"/>
          <p:nvPr/>
        </p:nvSpPr>
        <p:spPr>
          <a:xfrm>
            <a:off x="304800" y="3435910"/>
            <a:ext cx="8382000" cy="2800767"/>
          </a:xfrm>
          <a:prstGeom prst="rect">
            <a:avLst/>
          </a:prstGeom>
          <a:noFill/>
        </p:spPr>
        <p:txBody>
          <a:bodyPr wrap="square" rtlCol="0">
            <a:spAutoFit/>
          </a:bodyPr>
          <a:lstStyle/>
          <a:p>
            <a:pPr algn="just"/>
            <a:r>
              <a:rPr lang="en-US" dirty="0" smtClean="0"/>
              <a:t>	</a:t>
            </a:r>
            <a:r>
              <a:rPr lang="en-US" sz="2200" dirty="0" smtClean="0">
                <a:latin typeface="Times New Roman" pitchFamily="18" charset="0"/>
                <a:cs typeface="Times New Roman" pitchFamily="18" charset="0"/>
              </a:rPr>
              <a:t>Ở </a:t>
            </a:r>
            <a:r>
              <a:rPr lang="en-US" sz="2200" dirty="0" err="1">
                <a:latin typeface="Times New Roman" pitchFamily="18" charset="0"/>
                <a:cs typeface="Times New Roman" pitchFamily="18" charset="0"/>
              </a:rPr>
              <a:t>miền</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Nam, </a:t>
            </a:r>
            <a:r>
              <a:rPr lang="en-US" sz="2200" dirty="0" err="1">
                <a:latin typeface="Times New Roman" pitchFamily="18" charset="0"/>
                <a:cs typeface="Times New Roman" pitchFamily="18" charset="0"/>
              </a:rPr>
              <a:t>Phong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miền</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diễn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quyết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triển</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Ngày</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20/12/1960,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miền</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đã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căn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tuyên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Mặt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phóng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miền</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Ngày</a:t>
            </a:r>
            <a:r>
              <a:rPr lang="en-US" sz="2200" dirty="0">
                <a:latin typeface="Times New Roman" pitchFamily="18" charset="0"/>
                <a:cs typeface="Times New Roman" pitchFamily="18" charset="0"/>
              </a:rPr>
              <a:t> 21/4/1961, </a:t>
            </a:r>
            <a:r>
              <a:rPr lang="en-US" sz="2200" b="1" i="1" dirty="0" err="1">
                <a:latin typeface="Times New Roman" pitchFamily="18" charset="0"/>
                <a:cs typeface="Times New Roman" pitchFamily="18" charset="0"/>
              </a:rPr>
              <a:t>Hội</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Nông</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dân</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giải</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phóng</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miền</a:t>
            </a:r>
            <a:r>
              <a:rPr lang="en-US" sz="2200" b="1" i="1" dirty="0">
                <a:latin typeface="Times New Roman" pitchFamily="18" charset="0"/>
                <a:cs typeface="Times New Roman" pitchFamily="18" charset="0"/>
              </a:rPr>
              <a:t> Nam </a:t>
            </a:r>
            <a:r>
              <a:rPr lang="en-US" sz="2200" b="1" i="1" dirty="0" err="1">
                <a:latin typeface="Times New Roman" pitchFamily="18" charset="0"/>
                <a:cs typeface="Times New Roman" pitchFamily="18" charset="0"/>
              </a:rPr>
              <a:t>Việt</a:t>
            </a:r>
            <a:r>
              <a:rPr lang="en-US" sz="2200" b="1" i="1" dirty="0">
                <a:latin typeface="Times New Roman" pitchFamily="18" charset="0"/>
                <a:cs typeface="Times New Roman" pitchFamily="18" charset="0"/>
              </a:rPr>
              <a:t> Nam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Mặt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phóng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miền</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a:t>
            </a:r>
          </a:p>
        </p:txBody>
      </p:sp>
    </p:spTree>
    <p:extLst>
      <p:ext uri="{BB962C8B-B14F-4D97-AF65-F5344CB8AC3E}">
        <p14:creationId xmlns:p14="http://schemas.microsoft.com/office/powerpoint/2010/main" val="30070095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25</a:t>
            </a:fld>
            <a:endParaRPr lang="en-US"/>
          </a:p>
        </p:txBody>
      </p:sp>
      <p:sp>
        <p:nvSpPr>
          <p:cNvPr id="6" name="TextBox 5"/>
          <p:cNvSpPr txBox="1"/>
          <p:nvPr/>
        </p:nvSpPr>
        <p:spPr>
          <a:xfrm>
            <a:off x="304800" y="381000"/>
            <a:ext cx="8458200" cy="2215991"/>
          </a:xfrm>
          <a:prstGeom prst="rect">
            <a:avLst/>
          </a:prstGeom>
          <a:noFill/>
        </p:spPr>
        <p:txBody>
          <a:bodyPr wrap="square" rtlCol="0">
            <a:spAutoFit/>
          </a:bodyPr>
          <a:lstStyle/>
          <a:p>
            <a:pPr algn="just"/>
            <a:r>
              <a:rPr lang="en-US" dirty="0"/>
              <a:t>            </a:t>
            </a:r>
            <a:r>
              <a:rPr lang="en-US" sz="2400" dirty="0" err="1">
                <a:latin typeface="Times New Roman" pitchFamily="18" charset="0"/>
                <a:cs typeface="Times New Roman" pitchFamily="18" charset="0"/>
              </a:rPr>
              <a:t>Thắng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Hè</a:t>
            </a:r>
            <a:r>
              <a:rPr lang="en-US" sz="2400" dirty="0">
                <a:latin typeface="Times New Roman" pitchFamily="18" charset="0"/>
                <a:cs typeface="Times New Roman" pitchFamily="18" charset="0"/>
              </a:rPr>
              <a:t> 1972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tranh</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miền</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tới</a:t>
            </a:r>
            <a:r>
              <a:rPr lang="en-US" sz="2400"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Tổng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tấn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1975 </a:t>
            </a:r>
            <a:r>
              <a:rPr lang="en-US" sz="2400" dirty="0" err="1">
                <a:latin typeface="Times New Roman" pitchFamily="18" charset="0"/>
                <a:cs typeface="Times New Roman" pitchFamily="18" charset="0"/>
              </a:rPr>
              <a:t>giành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vẹn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Nam - </a:t>
            </a:r>
            <a:r>
              <a:rPr lang="en-US" sz="2400" dirty="0" err="1">
                <a:latin typeface="Times New Roman" pitchFamily="18" charset="0"/>
                <a:cs typeface="Times New Roman" pitchFamily="18" charset="0"/>
              </a:rPr>
              <a:t>Bắc</a:t>
            </a:r>
            <a:r>
              <a:rPr lang="en-US" sz="2400" dirty="0">
                <a:latin typeface="Times New Roman" pitchFamily="18" charset="0"/>
                <a:cs typeface="Times New Roman" pitchFamily="18" charset="0"/>
              </a:rPr>
              <a:t> sum </a:t>
            </a:r>
            <a:r>
              <a:rPr lang="en-US" sz="2400" dirty="0" err="1">
                <a:latin typeface="Times New Roman" pitchFamily="18" charset="0"/>
                <a:cs typeface="Times New Roman" pitchFamily="18" charset="0"/>
              </a:rPr>
              <a:t>họp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a:t>
            </a:r>
          </a:p>
          <a:p>
            <a:endParaRPr lang="en-US" dirty="0"/>
          </a:p>
        </p:txBody>
      </p:sp>
      <p:sp>
        <p:nvSpPr>
          <p:cNvPr id="7" name="TextBox 6"/>
          <p:cNvSpPr txBox="1"/>
          <p:nvPr/>
        </p:nvSpPr>
        <p:spPr>
          <a:xfrm>
            <a:off x="304800" y="2438400"/>
            <a:ext cx="8458200" cy="3416320"/>
          </a:xfrm>
          <a:prstGeom prst="rect">
            <a:avLst/>
          </a:prstGeom>
          <a:noFill/>
        </p:spPr>
        <p:txBody>
          <a:bodyPr wrap="square" rtlCol="0">
            <a:spAutoFit/>
          </a:bodyPr>
          <a:lstStyle/>
          <a:p>
            <a:pPr algn="just"/>
            <a:r>
              <a:rPr lang="en-US" b="1" dirty="0"/>
              <a:t>  </a:t>
            </a:r>
            <a:r>
              <a:rPr lang="en-US" sz="2400" b="1" dirty="0" smtClean="0">
                <a:latin typeface="Times New Roman" pitchFamily="18" charset="0"/>
                <a:cs typeface="Times New Roman" pitchFamily="18" charset="0"/>
              </a:rPr>
              <a:t>4</a:t>
            </a:r>
            <a:r>
              <a:rPr lang="en-US" sz="2400" b="1"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Hội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Nông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dân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Việt</a:t>
            </a:r>
            <a:r>
              <a:rPr lang="en-US" sz="2400" b="1" u="sng" dirty="0">
                <a:latin typeface="Times New Roman" pitchFamily="18" charset="0"/>
                <a:cs typeface="Times New Roman" pitchFamily="18" charset="0"/>
              </a:rPr>
              <a:t> Nam </a:t>
            </a:r>
            <a:r>
              <a:rPr lang="en-US" sz="2400" b="1" u="sng" dirty="0" err="1">
                <a:latin typeface="Times New Roman" pitchFamily="18" charset="0"/>
                <a:cs typeface="Times New Roman" pitchFamily="18" charset="0"/>
              </a:rPr>
              <a:t>trong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thời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kỳ</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xây</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dựng</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và</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bảo</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vệ</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Tổ</a:t>
            </a:r>
            <a:r>
              <a:rPr lang="en-US" sz="2400" b="1" u="sng" dirty="0">
                <a:latin typeface="Times New Roman" pitchFamily="18" charset="0"/>
                <a:cs typeface="Times New Roman" pitchFamily="18" charset="0"/>
              </a:rPr>
              <a:t> </a:t>
            </a:r>
            <a:r>
              <a:rPr lang="en-US" sz="2400" b="1" u="sng" dirty="0" err="1" smtClean="0">
                <a:latin typeface="Times New Roman" pitchFamily="18" charset="0"/>
                <a:cs typeface="Times New Roman" pitchFamily="18" charset="0"/>
              </a:rPr>
              <a:t>quốc</a:t>
            </a:r>
            <a:endParaRPr lang="en-US" sz="2400" b="1" u="sng"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27/ 9/ </a:t>
            </a:r>
            <a:r>
              <a:rPr lang="en-US" sz="2400" dirty="0">
                <a:latin typeface="Times New Roman" pitchFamily="18" charset="0"/>
                <a:cs typeface="Times New Roman" pitchFamily="18" charset="0"/>
              </a:rPr>
              <a:t>1979, Ban </a:t>
            </a:r>
            <a:r>
              <a:rPr lang="en-US" sz="2400" dirty="0" err="1">
                <a:latin typeface="Times New Roman" pitchFamily="18" charset="0"/>
                <a:cs typeface="Times New Roman" pitchFamily="18" charset="0"/>
              </a:rPr>
              <a:t>Bí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78 – CT/TƯ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ta </a:t>
            </a:r>
            <a:r>
              <a:rPr lang="en-US" sz="2400" dirty="0" err="1">
                <a:latin typeface="Times New Roman" pitchFamily="18" charset="0"/>
                <a:cs typeface="Times New Roman" pitchFamily="18" charset="0"/>
              </a:rPr>
              <a:t>tiến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Hội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Liên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hiệp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tập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thể</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Việt</a:t>
            </a:r>
            <a:r>
              <a:rPr lang="en-US" sz="2400" b="1" i="1" dirty="0">
                <a:latin typeface="Times New Roman" pitchFamily="18" charset="0"/>
                <a:cs typeface="Times New Roman" pitchFamily="18" charset="0"/>
              </a:rPr>
              <a:t> Nam</a:t>
            </a:r>
            <a:r>
              <a:rPr lang="en-US" sz="2400"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19951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26</a:t>
            </a:fld>
            <a:endParaRPr lang="en-US"/>
          </a:p>
        </p:txBody>
      </p:sp>
      <p:sp>
        <p:nvSpPr>
          <p:cNvPr id="6" name="TextBox 5"/>
          <p:cNvSpPr txBox="1"/>
          <p:nvPr/>
        </p:nvSpPr>
        <p:spPr>
          <a:xfrm>
            <a:off x="533400" y="990600"/>
            <a:ext cx="8001000" cy="4524315"/>
          </a:xfrm>
          <a:prstGeom prst="rect">
            <a:avLst/>
          </a:prstGeom>
          <a:noFill/>
        </p:spPr>
        <p:txBody>
          <a:bodyPr wrap="square" rtlCol="0">
            <a:spAutoFit/>
          </a:bodyPr>
          <a:lstStyle/>
          <a:p>
            <a:pPr algn="just"/>
            <a:r>
              <a:rPr lang="en-US" dirty="0" smtClean="0"/>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thị</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78 </a:t>
            </a:r>
            <a:r>
              <a:rPr lang="en-US" sz="2800" dirty="0" err="1" smtClean="0">
                <a:latin typeface="Times New Roman" pitchFamily="18" charset="0"/>
                <a:cs typeface="Times New Roman" pitchFamily="18" charset="0"/>
              </a:rPr>
              <a:t>khẳng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Việt</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chúng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ta, </a:t>
            </a:r>
            <a:r>
              <a:rPr lang="en-US" sz="2800" dirty="0" err="1">
                <a:latin typeface="Times New Roman" pitchFamily="18" charset="0"/>
                <a:cs typeface="Times New Roman" pitchFamily="18" charset="0"/>
              </a:rPr>
              <a:t>hoàn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hệ</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miền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nghiệp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miền</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đưa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hội</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3833187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27</a:t>
            </a:fld>
            <a:endParaRPr lang="en-US"/>
          </a:p>
        </p:txBody>
      </p:sp>
      <p:sp>
        <p:nvSpPr>
          <p:cNvPr id="6" name="TextBox 5"/>
          <p:cNvSpPr txBox="1"/>
          <p:nvPr/>
        </p:nvSpPr>
        <p:spPr>
          <a:xfrm>
            <a:off x="415636" y="533400"/>
            <a:ext cx="8153400" cy="5170646"/>
          </a:xfrm>
          <a:prstGeom prst="rect">
            <a:avLst/>
          </a:prstGeom>
          <a:noFill/>
        </p:spPr>
        <p:txBody>
          <a:bodyPr wrap="square" rtlCol="0">
            <a:spAutoFit/>
          </a:bodyPr>
          <a:lstStyle/>
          <a:p>
            <a:pPr algn="just"/>
            <a:r>
              <a:rPr lang="en-US" sz="2400" dirty="0" smtClean="0"/>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Quán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triệt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VI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nhằm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đẩy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24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3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1987, Ban </a:t>
            </a:r>
            <a:r>
              <a:rPr lang="en-US" sz="2400" dirty="0" err="1">
                <a:latin typeface="Times New Roman" pitchFamily="18" charset="0"/>
                <a:cs typeface="Times New Roman" pitchFamily="18" charset="0"/>
              </a:rPr>
              <a:t>Bí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05/CT-TW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01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3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1988, Ban </a:t>
            </a:r>
            <a:r>
              <a:rPr lang="en-US" sz="2400" dirty="0" err="1">
                <a:latin typeface="Times New Roman" pitchFamily="18" charset="0"/>
                <a:cs typeface="Times New Roman" pitchFamily="18" charset="0"/>
              </a:rPr>
              <a:t>Bí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42–QĐ/TƯ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17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01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1991,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ngày</a:t>
            </a:r>
            <a:r>
              <a:rPr lang="en-US" sz="2400" b="1" i="1" dirty="0">
                <a:latin typeface="Times New Roman" pitchFamily="18" charset="0"/>
                <a:cs typeface="Times New Roman" pitchFamily="18" charset="0"/>
              </a:rPr>
              <a:t> 14 </a:t>
            </a:r>
            <a:r>
              <a:rPr lang="en-US" sz="2400" b="1" i="1" dirty="0" err="1">
                <a:latin typeface="Times New Roman" pitchFamily="18" charset="0"/>
                <a:cs typeface="Times New Roman" pitchFamily="18" charset="0"/>
              </a:rPr>
              <a:t>tháng</a:t>
            </a:r>
            <a:r>
              <a:rPr lang="en-US" sz="2400" b="1" i="1" dirty="0">
                <a:latin typeface="Times New Roman" pitchFamily="18" charset="0"/>
                <a:cs typeface="Times New Roman" pitchFamily="18" charset="0"/>
              </a:rPr>
              <a:t> 10 </a:t>
            </a:r>
            <a:r>
              <a:rPr lang="en-US" sz="2400" b="1" i="1" dirty="0" err="1">
                <a:latin typeface="Times New Roman" pitchFamily="18" charset="0"/>
                <a:cs typeface="Times New Roman" pitchFamily="18" charset="0"/>
              </a:rPr>
              <a:t>năm</a:t>
            </a:r>
            <a:r>
              <a:rPr lang="en-US" sz="2400" b="1" i="1" dirty="0">
                <a:latin typeface="Times New Roman" pitchFamily="18" charset="0"/>
                <a:cs typeface="Times New Roman" pitchFamily="18" charset="0"/>
              </a:rPr>
              <a:t> 1930 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p>
          <a:p>
            <a:endParaRPr lang="en-US" dirty="0"/>
          </a:p>
        </p:txBody>
      </p:sp>
    </p:spTree>
    <p:extLst>
      <p:ext uri="{BB962C8B-B14F-4D97-AF65-F5344CB8AC3E}">
        <p14:creationId xmlns:p14="http://schemas.microsoft.com/office/powerpoint/2010/main" val="22675444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28</a:t>
            </a:fld>
            <a:endParaRPr lang="en-US"/>
          </a:p>
        </p:txBody>
      </p:sp>
      <p:sp>
        <p:nvSpPr>
          <p:cNvPr id="6" name="TextBox 5"/>
          <p:cNvSpPr txBox="1"/>
          <p:nvPr/>
        </p:nvSpPr>
        <p:spPr>
          <a:xfrm>
            <a:off x="304800" y="304800"/>
            <a:ext cx="8382000" cy="5847755"/>
          </a:xfrm>
          <a:prstGeom prst="rect">
            <a:avLst/>
          </a:prstGeom>
          <a:noFill/>
        </p:spPr>
        <p:txBody>
          <a:bodyPr wrap="square" rtlCol="0">
            <a:spAutoFit/>
          </a:bodyPr>
          <a:lstStyle/>
          <a:p>
            <a:pPr algn="just"/>
            <a:r>
              <a:rPr lang="en-US" dirty="0"/>
              <a:t> </a:t>
            </a:r>
            <a:r>
              <a:rPr lang="en-US" dirty="0" smtClean="0"/>
              <a:t>      </a:t>
            </a:r>
            <a:r>
              <a:rPr lang="en-US" sz="2000" b="1" u="sng" dirty="0" smtClean="0">
                <a:latin typeface="Times New Roman" pitchFamily="18" charset="0"/>
                <a:cs typeface="Times New Roman" pitchFamily="18" charset="0"/>
              </a:rPr>
              <a:t>PHẦN II:  HỘI NÔNG DÂN VIỆT NAM, CÁC KỲ ĐẠI HỘI.</a:t>
            </a:r>
          </a:p>
          <a:p>
            <a:pPr algn="just"/>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nay,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qua 06 </a:t>
            </a:r>
            <a:r>
              <a:rPr lang="en-US" sz="2400" dirty="0" err="1">
                <a:latin typeface="Times New Roman" pitchFamily="18" charset="0"/>
                <a:cs typeface="Times New Roman" pitchFamily="18" charset="0"/>
              </a:rPr>
              <a:t>kỳ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a:p>
            <a:pPr algn="just"/>
            <a:r>
              <a:rPr lang="en-US" sz="2400" b="1" i="1" u="sng" dirty="0" err="1" smtClean="0">
                <a:latin typeface="Times New Roman" pitchFamily="18" charset="0"/>
                <a:cs typeface="Times New Roman" pitchFamily="18" charset="0"/>
              </a:rPr>
              <a:t>Đại</a:t>
            </a:r>
            <a:r>
              <a:rPr lang="en-US" sz="2400" b="1" i="1" u="sng" dirty="0" smtClean="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đại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biểu</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toàn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quốc</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Nông</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dân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Việt</a:t>
            </a:r>
            <a:r>
              <a:rPr lang="en-US" sz="2400" b="1" i="1" u="sng" dirty="0">
                <a:latin typeface="Times New Roman" pitchFamily="18" charset="0"/>
                <a:cs typeface="Times New Roman" pitchFamily="18" charset="0"/>
              </a:rPr>
              <a:t> Nam </a:t>
            </a:r>
            <a:r>
              <a:rPr lang="en-US" sz="2400" b="1" i="1" u="sng" dirty="0" err="1">
                <a:latin typeface="Times New Roman" pitchFamily="18" charset="0"/>
                <a:cs typeface="Times New Roman" pitchFamily="18" charset="0"/>
              </a:rPr>
              <a:t>lần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thứ</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27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3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29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3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1988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Ba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613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gồm</a:t>
            </a:r>
            <a:r>
              <a:rPr lang="en-US" sz="2400" dirty="0">
                <a:latin typeface="Times New Roman" pitchFamily="18" charset="0"/>
                <a:cs typeface="Times New Roman" pitchFamily="18" charset="0"/>
              </a:rPr>
              <a:t> 95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17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tịch</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họp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khóa</a:t>
            </a:r>
            <a:r>
              <a:rPr lang="en-US" sz="2400" dirty="0">
                <a:latin typeface="Times New Roman" pitchFamily="18" charset="0"/>
                <a:cs typeface="Times New Roman" pitchFamily="18" charset="0"/>
              </a:rPr>
              <a:t> I)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tịch</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9965503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29</a:t>
            </a:fld>
            <a:endParaRPr lang="en-US"/>
          </a:p>
        </p:txBody>
      </p:sp>
      <p:sp>
        <p:nvSpPr>
          <p:cNvPr id="6" name="TextBox 5"/>
          <p:cNvSpPr txBox="1"/>
          <p:nvPr/>
        </p:nvSpPr>
        <p:spPr>
          <a:xfrm>
            <a:off x="609600" y="533395"/>
            <a:ext cx="8001000" cy="4524315"/>
          </a:xfrm>
          <a:prstGeom prst="rect">
            <a:avLst/>
          </a:prstGeom>
          <a:noFill/>
        </p:spPr>
        <p:txBody>
          <a:bodyPr wrap="square" rtlCol="0">
            <a:spAutoFit/>
          </a:bodyPr>
          <a:lstStyle/>
          <a:p>
            <a:pPr algn="just"/>
            <a:r>
              <a:rPr lang="en-US" sz="2400" b="1" i="1" dirty="0" smtClean="0"/>
              <a:t>	</a:t>
            </a:r>
            <a:r>
              <a:rPr lang="en-US" sz="2400" b="1" i="1" u="sng" dirty="0" err="1" smtClean="0">
                <a:latin typeface="Times New Roman" pitchFamily="18" charset="0"/>
                <a:cs typeface="Times New Roman" pitchFamily="18" charset="0"/>
              </a:rPr>
              <a:t>Đại</a:t>
            </a:r>
            <a:r>
              <a:rPr lang="en-US" sz="2400" b="1" i="1" u="sng" dirty="0" smtClean="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đại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biểu</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toàn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quốc</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lần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thứ</a:t>
            </a:r>
            <a:r>
              <a:rPr lang="en-US" sz="2400" b="1" i="1" u="sng" dirty="0">
                <a:latin typeface="Times New Roman" pitchFamily="18" charset="0"/>
                <a:cs typeface="Times New Roman" pitchFamily="18" charset="0"/>
              </a:rPr>
              <a:t> II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Nông</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dân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Việt</a:t>
            </a:r>
            <a:r>
              <a:rPr lang="en-US" sz="2400" b="1" i="1" u="sng" dirty="0">
                <a:latin typeface="Times New Roman" pitchFamily="18" charset="0"/>
                <a:cs typeface="Times New Roman" pitchFamily="18" charset="0"/>
              </a:rPr>
              <a:t> Nam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15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19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1993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Ba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600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77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14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tịch</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niềm</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nơi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tụ</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vững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86119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66231"/>
            <a:ext cx="8229600" cy="1020762"/>
          </a:xfrm>
        </p:spPr>
        <p:txBody>
          <a:bodyPr>
            <a:normAutofit fontScale="90000"/>
          </a:bodyPr>
          <a:lstStyle/>
          <a:p>
            <a:pPr algn="l"/>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solidFill>
                  <a:schemeClr val="tx1"/>
                </a:solidFill>
                <a:effectLst/>
                <a:latin typeface="Times New Roman" pitchFamily="18" charset="0"/>
                <a:cs typeface="Times New Roman" pitchFamily="18" charset="0"/>
              </a:rPr>
              <a:t/>
            </a:r>
            <a:br>
              <a:rPr lang="en-US" sz="1600" dirty="0" smtClean="0">
                <a:solidFill>
                  <a:schemeClr val="tx1"/>
                </a:solidFill>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
            </a:r>
            <a:br>
              <a:rPr lang="en-US" sz="1600" dirty="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endParaRPr lang="en-US" sz="22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Nguyễn Quang Hùng - Phó chủ tịch</a:t>
            </a:r>
            <a:endParaRPr lang="en-US"/>
          </a:p>
        </p:txBody>
      </p:sp>
      <p:sp>
        <p:nvSpPr>
          <p:cNvPr id="4" name="Slide Number Placeholder 3"/>
          <p:cNvSpPr>
            <a:spLocks noGrp="1"/>
          </p:cNvSpPr>
          <p:nvPr>
            <p:ph type="sldNum" sz="quarter" idx="12"/>
          </p:nvPr>
        </p:nvSpPr>
        <p:spPr/>
        <p:txBody>
          <a:bodyPr/>
          <a:lstStyle/>
          <a:p>
            <a:fld id="{044E1136-B8C3-4193-B73D-F4DB446EE908}" type="slidenum">
              <a:rPr lang="en-US" smtClean="0"/>
              <a:t>3</a:t>
            </a:fld>
            <a:endParaRPr lang="en-US"/>
          </a:p>
        </p:txBody>
      </p:sp>
      <p:sp>
        <p:nvSpPr>
          <p:cNvPr id="6" name="TextBox 5"/>
          <p:cNvSpPr txBox="1"/>
          <p:nvPr/>
        </p:nvSpPr>
        <p:spPr>
          <a:xfrm>
            <a:off x="381000" y="69255"/>
            <a:ext cx="8229600" cy="3816429"/>
          </a:xfrm>
          <a:prstGeom prst="rect">
            <a:avLst/>
          </a:prstGeom>
          <a:noFill/>
        </p:spPr>
        <p:txBody>
          <a:bodyPr wrap="square" rtlCol="0">
            <a:spAutoFit/>
          </a:bodyPr>
          <a:lstStyle/>
          <a:p>
            <a:pPr marL="400050" indent="-400050">
              <a:lnSpc>
                <a:spcPct val="150000"/>
              </a:lnSpc>
              <a:buAutoNum type="romanUcPeriod"/>
            </a:pPr>
            <a:r>
              <a:rPr lang="en-US" b="1" u="sng" dirty="0" smtClean="0">
                <a:latin typeface="Times New Roman" pitchFamily="18" charset="0"/>
                <a:cs typeface="Times New Roman" pitchFamily="18" charset="0"/>
              </a:rPr>
              <a:t>MỤC ĐÍCH, YÊU CẦU</a:t>
            </a:r>
            <a:r>
              <a:rPr lang="en-US" u="sn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b="1" u="sng" dirty="0" smtClean="0">
                <a:latin typeface="Times New Roman" pitchFamily="18" charset="0"/>
                <a:cs typeface="Times New Roman" pitchFamily="18" charset="0"/>
              </a:rPr>
              <a:t>1. </a:t>
            </a:r>
            <a:r>
              <a:rPr lang="en-US" b="1" u="sng" dirty="0" err="1" smtClean="0">
                <a:latin typeface="Times New Roman" pitchFamily="18" charset="0"/>
                <a:cs typeface="Times New Roman" pitchFamily="18" charset="0"/>
              </a:rPr>
              <a:t>Mục</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đích</a:t>
            </a:r>
            <a:endParaRPr lang="en-US" b="1" u="sng"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a:t>
            </a:r>
          </a:p>
          <a:p>
            <a:pPr marL="400050" indent="-400050">
              <a:buAutoNum type="romanUcPeriod"/>
            </a:pPr>
            <a:endParaRPr lang="en-US" sz="16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8" name="TextBox 7"/>
          <p:cNvSpPr txBox="1"/>
          <p:nvPr/>
        </p:nvSpPr>
        <p:spPr>
          <a:xfrm>
            <a:off x="457200" y="3075710"/>
            <a:ext cx="8153400" cy="3754874"/>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qua </a:t>
            </a:r>
            <a:r>
              <a:rPr lang="en-US" sz="2000" dirty="0" err="1">
                <a:latin typeface="Times New Roman" pitchFamily="18" charset="0"/>
                <a:cs typeface="Times New Roman" pitchFamily="18" charset="0"/>
              </a:rPr>
              <a:t>tuyên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góp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kỳ</a:t>
            </a:r>
            <a:r>
              <a:rPr lang="en-US" sz="2000" dirty="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hướng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tiêu</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nhiệm</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vụ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5 </a:t>
            </a:r>
            <a:r>
              <a:rPr lang="en-US" sz="2000" dirty="0" err="1">
                <a:latin typeface="Times New Roman" pitchFamily="18" charset="0"/>
                <a:cs typeface="Times New Roman" pitchFamily="18" charset="0"/>
              </a:rPr>
              <a:t>năm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tới</a:t>
            </a:r>
            <a:r>
              <a:rPr lang="en-US" sz="2000" dirty="0">
                <a:latin typeface="Times New Roman" pitchFamily="18" charset="0"/>
                <a:cs typeface="Times New Roman" pitchFamily="18" charset="0"/>
              </a:rPr>
              <a:t> (2018 – 2023</a:t>
            </a:r>
            <a:r>
              <a:rPr lang="en-US" sz="2000" dirty="0" smtClean="0">
                <a:latin typeface="Times New Roman" pitchFamily="18" charset="0"/>
                <a:cs typeface="Times New Roman" pitchFamily="18" charset="0"/>
              </a:rPr>
              <a:t>).</a:t>
            </a:r>
          </a:p>
          <a:p>
            <a:pPr marL="285750" indent="-285750" algn="just">
              <a:buFontTx/>
              <a:buChar char="-"/>
            </a:pPr>
            <a:endParaRPr lang="en-US" sz="1200" dirty="0" smtClean="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nội</a:t>
            </a:r>
            <a:r>
              <a:rPr lang="en-US" sz="2000" dirty="0">
                <a:latin typeface="Times New Roman" pitchFamily="18" charset="0"/>
                <a:cs typeface="Times New Roman" pitchFamily="18" charset="0"/>
              </a:rPr>
              <a:t> dung,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tầng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phát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góp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a:t>
            </a:r>
            <a:r>
              <a:rPr lang="en-US" sz="2000" dirty="0">
                <a:latin typeface="Times New Roman" pitchFamily="18" charset="0"/>
                <a:cs typeface="Times New Roman" pitchFamily="18" charset="0"/>
              </a:rPr>
              <a:t> XII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a:t>
            </a:r>
            <a:r>
              <a:rPr lang="en-US" sz="2000" dirty="0">
                <a:latin typeface="Times New Roman" pitchFamily="18" charset="0"/>
                <a:cs typeface="Times New Roman" pitchFamily="18" charset="0"/>
              </a:rPr>
              <a:t> VII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Nam</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endParaRPr lang="en-US" sz="2000" dirty="0"/>
          </a:p>
        </p:txBody>
      </p:sp>
    </p:spTree>
    <p:extLst>
      <p:ext uri="{BB962C8B-B14F-4D97-AF65-F5344CB8AC3E}">
        <p14:creationId xmlns:p14="http://schemas.microsoft.com/office/powerpoint/2010/main" val="61729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30</a:t>
            </a:fld>
            <a:endParaRPr lang="en-US"/>
          </a:p>
        </p:txBody>
      </p:sp>
      <p:sp>
        <p:nvSpPr>
          <p:cNvPr id="6" name="TextBox 5"/>
          <p:cNvSpPr txBox="1"/>
          <p:nvPr/>
        </p:nvSpPr>
        <p:spPr>
          <a:xfrm>
            <a:off x="381000" y="457200"/>
            <a:ext cx="8305800" cy="5262979"/>
          </a:xfrm>
          <a:prstGeom prst="rect">
            <a:avLst/>
          </a:prstGeom>
          <a:noFill/>
        </p:spPr>
        <p:txBody>
          <a:bodyPr wrap="square" rtlCol="0">
            <a:spAutoFit/>
          </a:bodyPr>
          <a:lstStyle/>
          <a:p>
            <a:pPr algn="just"/>
            <a:r>
              <a:rPr lang="en-US" b="1" i="1" dirty="0" smtClean="0"/>
              <a:t>	</a:t>
            </a:r>
            <a:r>
              <a:rPr lang="en-US" sz="2400" b="1" i="1" u="sng" dirty="0" err="1" smtClean="0">
                <a:latin typeface="Times New Roman" pitchFamily="18" charset="0"/>
                <a:cs typeface="Times New Roman" pitchFamily="18" charset="0"/>
              </a:rPr>
              <a:t>Đại</a:t>
            </a:r>
            <a:r>
              <a:rPr lang="en-US" sz="2400" b="1" i="1" u="sng" dirty="0" smtClean="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đại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biểu</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toàn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quốc</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lần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thứ</a:t>
            </a:r>
            <a:r>
              <a:rPr lang="en-US" sz="2400" b="1" i="1" u="sng" dirty="0">
                <a:latin typeface="Times New Roman" pitchFamily="18" charset="0"/>
                <a:cs typeface="Times New Roman" pitchFamily="18" charset="0"/>
              </a:rPr>
              <a:t> III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Nông</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dân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Việt</a:t>
            </a:r>
            <a:r>
              <a:rPr lang="en-US" sz="2400" b="1" i="1" u="sng" dirty="0">
                <a:latin typeface="Times New Roman" pitchFamily="18" charset="0"/>
                <a:cs typeface="Times New Roman" pitchFamily="18" charset="0"/>
              </a:rPr>
              <a:t> Nam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17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20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1998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700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đẩy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114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19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Triều</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tịch</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III,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320818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31</a:t>
            </a:fld>
            <a:endParaRPr lang="en-US"/>
          </a:p>
        </p:txBody>
      </p:sp>
      <p:sp>
        <p:nvSpPr>
          <p:cNvPr id="7" name="TextBox 6"/>
          <p:cNvSpPr txBox="1"/>
          <p:nvPr/>
        </p:nvSpPr>
        <p:spPr>
          <a:xfrm>
            <a:off x="381000" y="1094535"/>
            <a:ext cx="8305800" cy="369332"/>
          </a:xfrm>
          <a:prstGeom prst="rect">
            <a:avLst/>
          </a:prstGeom>
          <a:noFill/>
        </p:spPr>
        <p:txBody>
          <a:bodyPr wrap="square" rtlCol="0">
            <a:spAutoFit/>
          </a:bodyPr>
          <a:lstStyle/>
          <a:p>
            <a:pPr algn="just"/>
            <a:r>
              <a:rPr lang="en-US" dirty="0" smtClean="0"/>
              <a:t>	</a:t>
            </a:r>
            <a:endParaRPr lang="en-US" dirty="0"/>
          </a:p>
        </p:txBody>
      </p:sp>
      <p:sp>
        <p:nvSpPr>
          <p:cNvPr id="8" name="TextBox 7"/>
          <p:cNvSpPr txBox="1"/>
          <p:nvPr/>
        </p:nvSpPr>
        <p:spPr>
          <a:xfrm>
            <a:off x="304800" y="304800"/>
            <a:ext cx="8382000" cy="5262979"/>
          </a:xfrm>
          <a:prstGeom prst="rect">
            <a:avLst/>
          </a:prstGeom>
          <a:noFill/>
        </p:spPr>
        <p:txBody>
          <a:bodyPr wrap="square" rtlCol="0">
            <a:spAutoFit/>
          </a:bodyPr>
          <a:lstStyle/>
          <a:p>
            <a:pPr algn="just"/>
            <a:r>
              <a:rPr lang="en-US" sz="2400" b="1" i="1" dirty="0" smtClean="0"/>
              <a:t>	</a:t>
            </a:r>
            <a:r>
              <a:rPr lang="en-US" sz="2400" b="1" i="1" u="sng" dirty="0" err="1" smtClean="0">
                <a:latin typeface="Times New Roman" pitchFamily="18" charset="0"/>
                <a:cs typeface="Times New Roman" pitchFamily="18" charset="0"/>
              </a:rPr>
              <a:t>Đại</a:t>
            </a:r>
            <a:r>
              <a:rPr lang="en-US" sz="2400" b="1" i="1" u="sng" dirty="0" smtClean="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đại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biểu</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toàn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quốc</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lần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thứ</a:t>
            </a:r>
            <a:r>
              <a:rPr lang="en-US" sz="2400" b="1" i="1" u="sng" dirty="0">
                <a:latin typeface="Times New Roman" pitchFamily="18" charset="0"/>
                <a:cs typeface="Times New Roman" pitchFamily="18" charset="0"/>
              </a:rPr>
              <a:t> IV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Nông</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dân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Việt</a:t>
            </a:r>
            <a:r>
              <a:rPr lang="en-US" sz="2400" b="1" i="1" u="sng" dirty="0">
                <a:latin typeface="Times New Roman" pitchFamily="18" charset="0"/>
                <a:cs typeface="Times New Roman" pitchFamily="18" charset="0"/>
              </a:rPr>
              <a:t> Nam</a:t>
            </a:r>
            <a:r>
              <a:rPr lang="en-US" sz="2400" b="1" i="1"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22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25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11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2003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860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120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21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Kỳ</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tịch</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khóa</a:t>
            </a:r>
            <a:r>
              <a:rPr lang="en-US" sz="2400" dirty="0">
                <a:latin typeface="Times New Roman" pitchFamily="18" charset="0"/>
                <a:cs typeface="Times New Roman" pitchFamily="18" charset="0"/>
              </a:rPr>
              <a:t> IV),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26/ 02/2007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Cường</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Trưởng</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Quản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tịch</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a:t>
            </a:r>
          </a:p>
        </p:txBody>
      </p:sp>
    </p:spTree>
    <p:extLst>
      <p:ext uri="{BB962C8B-B14F-4D97-AF65-F5344CB8AC3E}">
        <p14:creationId xmlns:p14="http://schemas.microsoft.com/office/powerpoint/2010/main" val="8347065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32</a:t>
            </a:fld>
            <a:endParaRPr lang="en-US"/>
          </a:p>
        </p:txBody>
      </p:sp>
      <p:sp>
        <p:nvSpPr>
          <p:cNvPr id="6" name="TextBox 5"/>
          <p:cNvSpPr txBox="1"/>
          <p:nvPr/>
        </p:nvSpPr>
        <p:spPr>
          <a:xfrm>
            <a:off x="304800" y="533400"/>
            <a:ext cx="8458200" cy="369332"/>
          </a:xfrm>
          <a:prstGeom prst="rect">
            <a:avLst/>
          </a:prstGeom>
          <a:noFill/>
        </p:spPr>
        <p:txBody>
          <a:bodyPr wrap="square" rtlCol="0">
            <a:spAutoFit/>
          </a:bodyPr>
          <a:lstStyle/>
          <a:p>
            <a:pPr algn="just"/>
            <a:r>
              <a:rPr lang="en-US" dirty="0" smtClean="0"/>
              <a:t>	</a:t>
            </a:r>
            <a:endParaRPr lang="en-US" sz="2400" dirty="0"/>
          </a:p>
        </p:txBody>
      </p:sp>
      <p:sp>
        <p:nvSpPr>
          <p:cNvPr id="7" name="TextBox 6"/>
          <p:cNvSpPr txBox="1"/>
          <p:nvPr/>
        </p:nvSpPr>
        <p:spPr>
          <a:xfrm>
            <a:off x="304800" y="207815"/>
            <a:ext cx="8458200" cy="6186309"/>
          </a:xfrm>
          <a:prstGeom prst="rect">
            <a:avLst/>
          </a:prstGeom>
          <a:noFill/>
        </p:spPr>
        <p:txBody>
          <a:bodyPr wrap="square" rtlCol="0">
            <a:spAutoFit/>
          </a:bodyPr>
          <a:lstStyle/>
          <a:p>
            <a:pPr algn="just"/>
            <a:r>
              <a:rPr lang="en-US" sz="2200" b="1" i="1" u="sng" dirty="0" smtClean="0"/>
              <a:t>   </a:t>
            </a:r>
            <a:r>
              <a:rPr lang="en-US" sz="2200" b="1" i="1" u="sng" dirty="0" err="1" smtClean="0">
                <a:latin typeface="Times New Roman" pitchFamily="18" charset="0"/>
                <a:cs typeface="Times New Roman" pitchFamily="18" charset="0"/>
              </a:rPr>
              <a:t>Đại</a:t>
            </a:r>
            <a:r>
              <a:rPr lang="en-US" sz="2200" b="1" i="1" u="sng" dirty="0" smtClean="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hội</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đại</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biểu</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toàn</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quốc</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lần</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thứ</a:t>
            </a:r>
            <a:r>
              <a:rPr lang="en-US" sz="2200" b="1" i="1" u="sng" dirty="0">
                <a:latin typeface="Times New Roman" pitchFamily="18" charset="0"/>
                <a:cs typeface="Times New Roman" pitchFamily="18" charset="0"/>
              </a:rPr>
              <a:t> V </a:t>
            </a:r>
            <a:r>
              <a:rPr lang="en-US" sz="2200" b="1" i="1" u="sng" dirty="0" err="1">
                <a:latin typeface="Times New Roman" pitchFamily="18" charset="0"/>
                <a:cs typeface="Times New Roman" pitchFamily="18" charset="0"/>
              </a:rPr>
              <a:t>Hội</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Nông</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dân</a:t>
            </a:r>
            <a:r>
              <a:rPr lang="en-US" sz="2200" b="1" i="1" u="sng" dirty="0">
                <a:latin typeface="Times New Roman" pitchFamily="18" charset="0"/>
                <a:cs typeface="Times New Roman" pitchFamily="18" charset="0"/>
              </a:rPr>
              <a:t> </a:t>
            </a:r>
            <a:r>
              <a:rPr lang="en-US" sz="2200" b="1" i="1" u="sng" dirty="0" err="1">
                <a:latin typeface="Times New Roman" pitchFamily="18" charset="0"/>
                <a:cs typeface="Times New Roman" pitchFamily="18" charset="0"/>
              </a:rPr>
              <a:t>Việt</a:t>
            </a:r>
            <a:r>
              <a:rPr lang="en-US" sz="2200" b="1" i="1" u="sng" dirty="0">
                <a:latin typeface="Times New Roman" pitchFamily="18" charset="0"/>
                <a:cs typeface="Times New Roman" pitchFamily="18" charset="0"/>
              </a:rPr>
              <a:t> Nam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ngày</a:t>
            </a:r>
            <a:r>
              <a:rPr lang="en-US" sz="2200" dirty="0">
                <a:latin typeface="Times New Roman" pitchFamily="18" charset="0"/>
                <a:cs typeface="Times New Roman" pitchFamily="18" charset="0"/>
              </a:rPr>
              <a:t> 22 </a:t>
            </a:r>
            <a:r>
              <a:rPr lang="en-US" sz="2200" dirty="0" err="1">
                <a:latin typeface="Times New Roman" pitchFamily="18" charset="0"/>
                <a:cs typeface="Times New Roman" pitchFamily="18" charset="0"/>
              </a:rPr>
              <a:t>tháng</a:t>
            </a:r>
            <a:r>
              <a:rPr lang="en-US" sz="2200" dirty="0">
                <a:latin typeface="Times New Roman" pitchFamily="18" charset="0"/>
                <a:cs typeface="Times New Roman" pitchFamily="18" charset="0"/>
              </a:rPr>
              <a:t> 12 </a:t>
            </a:r>
            <a:r>
              <a:rPr lang="en-US" sz="2200" dirty="0" err="1">
                <a:latin typeface="Times New Roman" pitchFamily="18" charset="0"/>
                <a:cs typeface="Times New Roman" pitchFamily="18" charset="0"/>
              </a:rPr>
              <a:t>đến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ngày</a:t>
            </a:r>
            <a:r>
              <a:rPr lang="en-US" sz="2200" dirty="0">
                <a:latin typeface="Times New Roman" pitchFamily="18" charset="0"/>
                <a:cs typeface="Times New Roman" pitchFamily="18" charset="0"/>
              </a:rPr>
              <a:t> 25 </a:t>
            </a:r>
            <a:r>
              <a:rPr lang="en-US" sz="2200" dirty="0" err="1">
                <a:latin typeface="Times New Roman" pitchFamily="18" charset="0"/>
                <a:cs typeface="Times New Roman" pitchFamily="18" charset="0"/>
              </a:rPr>
              <a:t>tháng</a:t>
            </a:r>
            <a:r>
              <a:rPr lang="en-US" sz="2200" dirty="0">
                <a:latin typeface="Times New Roman" pitchFamily="18" charset="0"/>
                <a:cs typeface="Times New Roman" pitchFamily="18" charset="0"/>
              </a:rPr>
              <a:t> 12 </a:t>
            </a:r>
            <a:r>
              <a:rPr lang="en-US" sz="2200" dirty="0" err="1">
                <a:latin typeface="Times New Roman" pitchFamily="18" charset="0"/>
                <a:cs typeface="Times New Roman" pitchFamily="18" charset="0"/>
              </a:rPr>
              <a:t>năm</a:t>
            </a:r>
            <a:r>
              <a:rPr lang="en-US" sz="2200" dirty="0">
                <a:latin typeface="Times New Roman" pitchFamily="18" charset="0"/>
                <a:cs typeface="Times New Roman" pitchFamily="18" charset="0"/>
              </a:rPr>
              <a:t> 2008 </a:t>
            </a:r>
            <a:r>
              <a:rPr lang="en-US" sz="2200" dirty="0" err="1">
                <a:latin typeface="Times New Roman" pitchFamily="18" charset="0"/>
                <a:cs typeface="Times New Roman" pitchFamily="18" charset="0"/>
              </a:rPr>
              <a:t>tại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tâm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Đình</a:t>
            </a:r>
            <a:r>
              <a:rPr lang="en-US" sz="2200" dirty="0">
                <a:latin typeface="Times New Roman" pitchFamily="18" charset="0"/>
                <a:cs typeface="Times New Roman" pitchFamily="18" charset="0"/>
              </a:rPr>
              <a:t> - </a:t>
            </a:r>
            <a:r>
              <a:rPr lang="en-US" sz="2200" dirty="0" err="1">
                <a:latin typeface="Times New Roman" pitchFamily="18" charset="0"/>
                <a:cs typeface="Times New Roman" pitchFamily="18" charset="0"/>
              </a:rPr>
              <a:t>Hà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Nội</a:t>
            </a:r>
            <a:r>
              <a:rPr lang="en-US" sz="2200" dirty="0">
                <a:latin typeface="Times New Roman" pitchFamily="18" charset="0"/>
                <a:cs typeface="Times New Roman" pitchFamily="18" charset="0"/>
              </a:rPr>
              <a:t>.</a:t>
            </a:r>
          </a:p>
          <a:p>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1.175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bầu</a:t>
            </a:r>
            <a:r>
              <a:rPr lang="en-US" sz="2200" dirty="0">
                <a:latin typeface="Times New Roman" pitchFamily="18" charset="0"/>
                <a:cs typeface="Times New Roman" pitchFamily="18" charset="0"/>
              </a:rPr>
              <a:t> 124 </a:t>
            </a:r>
            <a:r>
              <a:rPr lang="en-US" sz="2200" dirty="0" err="1">
                <a:latin typeface="Times New Roman" pitchFamily="18" charset="0"/>
                <a:cs typeface="Times New Roman" pitchFamily="18" charset="0"/>
              </a:rPr>
              <a:t>Ủy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Ban </a:t>
            </a:r>
            <a:r>
              <a:rPr lang="en-US" sz="2200" dirty="0" err="1">
                <a:latin typeface="Times New Roman" pitchFamily="18" charset="0"/>
                <a:cs typeface="Times New Roman" pitchFamily="18" charset="0"/>
              </a:rPr>
              <a:t>Chấp</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hành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đồng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chí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Nguyễn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Cường</a:t>
            </a:r>
            <a:r>
              <a:rPr lang="en-US" sz="2200" dirty="0">
                <a:latin typeface="Times New Roman" pitchFamily="18" charset="0"/>
                <a:cs typeface="Times New Roman" pitchFamily="18" charset="0"/>
              </a:rPr>
              <a:t> - </a:t>
            </a:r>
            <a:r>
              <a:rPr lang="en-US" sz="2200" dirty="0" err="1">
                <a:latin typeface="Times New Roman" pitchFamily="18" charset="0"/>
                <a:cs typeface="Times New Roman" pitchFamily="18" charset="0"/>
              </a:rPr>
              <a:t>Ủy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đắc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Chủ</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tịch</a:t>
            </a:r>
            <a:r>
              <a:rPr lang="en-US" sz="2200" dirty="0">
                <a:latin typeface="Times New Roman" pitchFamily="18" charset="0"/>
                <a:cs typeface="Times New Roman" pitchFamily="18" charset="0"/>
              </a:rPr>
              <a:t> Ban </a:t>
            </a:r>
            <a:r>
              <a:rPr lang="en-US" sz="2200" dirty="0" err="1">
                <a:latin typeface="Times New Roman" pitchFamily="18" charset="0"/>
                <a:cs typeface="Times New Roman" pitchFamily="18" charset="0"/>
              </a:rPr>
              <a:t>Chấp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a:t>
            </a:r>
            <a:r>
              <a:rPr lang="en-US" sz="2200" dirty="0" smtClean="0">
                <a:latin typeface="Times New Roman" pitchFamily="18" charset="0"/>
                <a:cs typeface="Times New Roman" pitchFamily="18" charset="0"/>
              </a:rPr>
              <a:t>.</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Chủ</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V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kết</a:t>
            </a:r>
            <a:r>
              <a:rPr lang="en-US" sz="2200" dirty="0">
                <a:latin typeface="Times New Roman" pitchFamily="18" charset="0"/>
                <a:cs typeface="Times New Roman" pitchFamily="18" charset="0"/>
              </a:rPr>
              <a:t> - </a:t>
            </a:r>
            <a:r>
              <a:rPr lang="en-US" sz="2200" dirty="0" err="1">
                <a:latin typeface="Times New Roman" pitchFamily="18" charset="0"/>
                <a:cs typeface="Times New Roman" pitchFamily="18" charset="0"/>
              </a:rPr>
              <a:t>Đổi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mới</a:t>
            </a:r>
            <a:r>
              <a:rPr lang="en-US" sz="2200" dirty="0">
                <a:latin typeface="Times New Roman" pitchFamily="18" charset="0"/>
                <a:cs typeface="Times New Roman" pitchFamily="18" charset="0"/>
              </a:rPr>
              <a:t> -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nhập</a:t>
            </a:r>
            <a:r>
              <a:rPr lang="en-US" sz="2200" dirty="0">
                <a:latin typeface="Times New Roman" pitchFamily="18" charset="0"/>
                <a:cs typeface="Times New Roman" pitchFamily="18" charset="0"/>
              </a:rPr>
              <a:t> -  </a:t>
            </a:r>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triển</a:t>
            </a: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định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hướng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năng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chủ</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triển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thôn</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lgn="just"/>
            <a:r>
              <a:rPr lang="en-US" sz="2200" dirty="0" err="1" smtClean="0">
                <a:latin typeface="Times New Roman" pitchFamily="18" charset="0"/>
                <a:cs typeface="Times New Roman" pitchFamily="18" charset="0"/>
              </a:rPr>
              <a:t>Hội</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tổ</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tâm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cốt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góp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thôn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đẩy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hóa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hóa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quyền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tộc</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7346932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33</a:t>
            </a:fld>
            <a:endParaRPr lang="en-US"/>
          </a:p>
        </p:txBody>
      </p:sp>
      <p:sp>
        <p:nvSpPr>
          <p:cNvPr id="6" name="TextBox 5"/>
          <p:cNvSpPr txBox="1"/>
          <p:nvPr/>
        </p:nvSpPr>
        <p:spPr>
          <a:xfrm>
            <a:off x="228600" y="457200"/>
            <a:ext cx="8382000" cy="5109091"/>
          </a:xfrm>
          <a:prstGeom prst="rect">
            <a:avLst/>
          </a:prstGeom>
          <a:noFill/>
        </p:spPr>
        <p:txBody>
          <a:bodyPr wrap="square" rtlCol="0">
            <a:spAutoFit/>
          </a:bodyPr>
          <a:lstStyle/>
          <a:p>
            <a:pPr algn="just"/>
            <a:r>
              <a:rPr lang="en-US" dirty="0" smtClean="0"/>
              <a:t>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Nâng</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trò</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chăm</a:t>
            </a:r>
            <a:r>
              <a:rPr lang="en-US" sz="2800" dirty="0">
                <a:latin typeface="Times New Roman" pitchFamily="18" charset="0"/>
                <a:cs typeface="Times New Roman" pitchFamily="18" charset="0"/>
              </a:rPr>
              <a:t> lo </a:t>
            </a:r>
            <a:r>
              <a:rPr lang="en-US" sz="2800" dirty="0" err="1">
                <a:latin typeface="Times New Roman" pitchFamily="18" charset="0"/>
                <a:cs typeface="Times New Roman" pitchFamily="18" charset="0"/>
              </a:rPr>
              <a:t>nâng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vệ</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góp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giàu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minh”. </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đẩy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mạnh</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phong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doanh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giúp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xoá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nghèo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giàu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tham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quốc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phòng</a:t>
            </a:r>
            <a:r>
              <a:rPr lang="en-US" sz="2800" dirty="0">
                <a:latin typeface="Times New Roman" pitchFamily="18" charset="0"/>
                <a:cs typeface="Times New Roman" pitchFamily="18" charset="0"/>
              </a:rPr>
              <a:t>, an </a:t>
            </a:r>
            <a:r>
              <a:rPr lang="en-US" sz="2800" dirty="0" err="1">
                <a:latin typeface="Times New Roman" pitchFamily="18" charset="0"/>
                <a:cs typeface="Times New Roman" pitchFamily="18" charset="0"/>
              </a:rPr>
              <a:t>ninh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góp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XI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Đảng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321996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34</a:t>
            </a:fld>
            <a:endParaRPr lang="en-US"/>
          </a:p>
        </p:txBody>
      </p:sp>
      <p:sp>
        <p:nvSpPr>
          <p:cNvPr id="6" name="TextBox 5"/>
          <p:cNvSpPr txBox="1"/>
          <p:nvPr/>
        </p:nvSpPr>
        <p:spPr>
          <a:xfrm>
            <a:off x="381000" y="533400"/>
            <a:ext cx="8382000" cy="5601533"/>
          </a:xfrm>
          <a:prstGeom prst="rect">
            <a:avLst/>
          </a:prstGeom>
          <a:noFill/>
        </p:spPr>
        <p:txBody>
          <a:bodyPr wrap="square" rtlCol="0">
            <a:spAutoFit/>
          </a:bodyPr>
          <a:lstStyle/>
          <a:p>
            <a:pPr algn="just"/>
            <a:r>
              <a:rPr lang="en-US" dirty="0"/>
              <a:t> </a:t>
            </a:r>
            <a:r>
              <a:rPr lang="en-US" dirty="0" smtClean="0"/>
              <a:t>	</a:t>
            </a:r>
            <a:r>
              <a:rPr lang="en-US" sz="2400" b="1" i="1" u="sng" dirty="0" err="1" smtClean="0">
                <a:latin typeface="Times New Roman" pitchFamily="18" charset="0"/>
                <a:cs typeface="Times New Roman" pitchFamily="18" charset="0"/>
              </a:rPr>
              <a:t>Đại</a:t>
            </a:r>
            <a:r>
              <a:rPr lang="en-US" sz="2400" b="1" i="1" u="sng" dirty="0" smtClean="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đại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biểu</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toàn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quốc</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lần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thứ</a:t>
            </a:r>
            <a:r>
              <a:rPr lang="en-US" sz="2400" b="1" i="1" u="sng" dirty="0">
                <a:latin typeface="Times New Roman" pitchFamily="18" charset="0"/>
                <a:cs typeface="Times New Roman" pitchFamily="18" charset="0"/>
              </a:rPr>
              <a:t> VI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Nông</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dân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Việt</a:t>
            </a:r>
            <a:r>
              <a:rPr lang="en-US" sz="2400" b="1" i="1" u="sng" dirty="0">
                <a:latin typeface="Times New Roman" pitchFamily="18" charset="0"/>
                <a:cs typeface="Times New Roman" pitchFamily="18" charset="0"/>
              </a:rPr>
              <a:t> Nam</a:t>
            </a:r>
            <a:r>
              <a:rPr lang="en-US" sz="2400" b="1" i="1"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30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6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03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7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2013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nhập</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vững</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1.169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122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21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Cường</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tịch</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Chấp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Nam</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VI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a:t>
            </a:r>
            <a:r>
              <a:rPr lang="en-US" sz="2400" dirty="0">
                <a:latin typeface="Times New Roman" pitchFamily="18" charset="0"/>
                <a:cs typeface="Times New Roman" pitchFamily="18" charset="0"/>
              </a:rPr>
              <a:t> g-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nhập</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endParaRPr lang="en-US" sz="2200" dirty="0" smtClean="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7609277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35</a:t>
            </a:fld>
            <a:endParaRPr lang="en-US"/>
          </a:p>
        </p:txBody>
      </p:sp>
      <p:sp>
        <p:nvSpPr>
          <p:cNvPr id="6" name="TextBox 5"/>
          <p:cNvSpPr txBox="1"/>
          <p:nvPr/>
        </p:nvSpPr>
        <p:spPr>
          <a:xfrm>
            <a:off x="228600" y="381000"/>
            <a:ext cx="8534400" cy="5801588"/>
          </a:xfrm>
          <a:prstGeom prst="rect">
            <a:avLst/>
          </a:prstGeom>
          <a:noFill/>
        </p:spPr>
        <p:txBody>
          <a:bodyPr wrap="square" rtlCol="0">
            <a:spAutoFit/>
          </a:bodyPr>
          <a:lstStyle/>
          <a:p>
            <a:r>
              <a:rPr lang="en-US" b="1" i="1" dirty="0" smtClean="0"/>
              <a:t>	</a:t>
            </a:r>
            <a:r>
              <a:rPr lang="en-US" b="1" i="1" dirty="0" smtClean="0">
                <a:latin typeface="Times New Roman" pitchFamily="18" charset="0"/>
                <a:cs typeface="Times New Roman" pitchFamily="18" charset="0"/>
              </a:rPr>
              <a:t>(</a:t>
            </a:r>
            <a:r>
              <a:rPr lang="en-US" b="1" i="1" dirty="0" err="1" smtClean="0">
                <a:latin typeface="Times New Roman" pitchFamily="18" charset="0"/>
                <a:cs typeface="Times New Roman" pitchFamily="18" charset="0"/>
              </a:rPr>
              <a:t>Dự</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kiến</a:t>
            </a:r>
            <a:r>
              <a:rPr lang="en-US" b="1" i="1" dirty="0" smtClean="0">
                <a:latin typeface="Times New Roman" pitchFamily="18" charset="0"/>
                <a:cs typeface="Times New Roman" pitchFamily="18" charset="0"/>
              </a:rPr>
              <a:t>)  </a:t>
            </a:r>
            <a:r>
              <a:rPr lang="en-US" sz="2400" b="1" i="1" u="sng" dirty="0" err="1" smtClean="0">
                <a:latin typeface="Times New Roman" pitchFamily="18" charset="0"/>
                <a:cs typeface="Times New Roman" pitchFamily="18" charset="0"/>
              </a:rPr>
              <a:t>Đại</a:t>
            </a:r>
            <a:r>
              <a:rPr lang="en-US" sz="2400" b="1" i="1" u="sng" dirty="0" smtClean="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đại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biểu</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toàn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quốc</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lần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thứ</a:t>
            </a:r>
            <a:r>
              <a:rPr lang="en-US" sz="2400" b="1" i="1" u="sng" dirty="0">
                <a:latin typeface="Times New Roman" pitchFamily="18" charset="0"/>
                <a:cs typeface="Times New Roman" pitchFamily="18" charset="0"/>
              </a:rPr>
              <a:t> </a:t>
            </a:r>
            <a:r>
              <a:rPr lang="en-US" sz="2400" b="1" i="1" u="sng" dirty="0" smtClean="0">
                <a:latin typeface="Times New Roman" pitchFamily="18" charset="0"/>
                <a:cs typeface="Times New Roman" pitchFamily="18" charset="0"/>
              </a:rPr>
              <a:t>VII </a:t>
            </a:r>
            <a:r>
              <a:rPr lang="en-US" sz="2400" b="1" i="1" u="sng" dirty="0" err="1">
                <a:latin typeface="Times New Roman" pitchFamily="18" charset="0"/>
                <a:cs typeface="Times New Roman" pitchFamily="18" charset="0"/>
              </a:rPr>
              <a:t>Hội</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Nông</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dân</a:t>
            </a:r>
            <a:r>
              <a:rPr lang="en-US" sz="2400" b="1" i="1" u="sng" dirty="0">
                <a:latin typeface="Times New Roman" pitchFamily="18" charset="0"/>
                <a:cs typeface="Times New Roman" pitchFamily="18" charset="0"/>
              </a:rPr>
              <a:t> </a:t>
            </a:r>
            <a:r>
              <a:rPr lang="en-US" sz="2400" b="1" i="1" u="sng" dirty="0" err="1">
                <a:latin typeface="Times New Roman" pitchFamily="18" charset="0"/>
                <a:cs typeface="Times New Roman" pitchFamily="18" charset="0"/>
              </a:rPr>
              <a:t>Việt</a:t>
            </a:r>
            <a:r>
              <a:rPr lang="en-US" sz="2400" b="1" i="1" u="sng" dirty="0">
                <a:latin typeface="Times New Roman" pitchFamily="18" charset="0"/>
                <a:cs typeface="Times New Roman" pitchFamily="18" charset="0"/>
              </a:rPr>
              <a:t> Nam</a:t>
            </a:r>
            <a:r>
              <a:rPr lang="en-US" sz="2400" b="1" i="1"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mạc</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IV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12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2018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p>
          <a:p>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1.Tiêu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cáo</a:t>
            </a:r>
            <a:r>
              <a:rPr lang="en-US" sz="2400" dirty="0" smtClean="0">
                <a:latin typeface="Times New Roman" pitchFamily="18" charset="0"/>
                <a:cs typeface="Times New Roman" pitchFamily="18" charset="0"/>
              </a:rPr>
              <a:t>: </a:t>
            </a:r>
          </a:p>
          <a:p>
            <a:pPr algn="just"/>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“XÂY </a:t>
            </a:r>
            <a:r>
              <a:rPr lang="en-US" sz="2400" dirty="0">
                <a:latin typeface="Times New Roman" pitchFamily="18" charset="0"/>
                <a:cs typeface="Times New Roman" pitchFamily="18" charset="0"/>
              </a:rPr>
              <a:t>DỰNG HỘI NÔNG DÂN VÀ GIAI CẤP NÔNG DÂN VỮNG MẠNH, THỰC HIỆN CÓ HIỆU QUẢ VAI TRÒ CHỦ THỂ CỦA GIAI CẤP NÔNG DÂN TRONG PHÁT TRIỂN NÔNG NGHIỆP, XÂY DỰNG NÔNG THÔN MỚI GÓP PHẦN XÂY DỰNG VÀ BẢO VỆ TỔ </a:t>
            </a:r>
            <a:r>
              <a:rPr lang="en-US" sz="2400" dirty="0" smtClean="0">
                <a:latin typeface="Times New Roman" pitchFamily="18" charset="0"/>
                <a:cs typeface="Times New Roman" pitchFamily="18" charset="0"/>
              </a:rPr>
              <a:t>QUỐC…</a:t>
            </a:r>
            <a:endParaRPr lang="en-US" sz="2400" dirty="0">
              <a:latin typeface="Times New Roman" pitchFamily="18" charset="0"/>
              <a:cs typeface="Times New Roman" pitchFamily="18" charset="0"/>
            </a:endParaRPr>
          </a:p>
          <a:p>
            <a:endParaRPr lang="en-US" sz="11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Dân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chủ</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Đoàn</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kết</a:t>
            </a:r>
            <a:r>
              <a:rPr lang="en-US" sz="2400" b="1" dirty="0">
                <a:latin typeface="Times New Roman" pitchFamily="18" charset="0"/>
                <a:cs typeface="Times New Roman" pitchFamily="18" charset="0"/>
              </a:rPr>
              <a:t> – </a:t>
            </a:r>
            <a:r>
              <a:rPr lang="en-US" sz="2400" b="1" dirty="0" err="1">
                <a:latin typeface="Times New Roman" pitchFamily="18" charset="0"/>
                <a:cs typeface="Times New Roman" pitchFamily="18" charset="0"/>
              </a:rPr>
              <a:t>Đổi</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mới</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nhập</a:t>
            </a:r>
            <a:r>
              <a:rPr lang="en-US" sz="2400" b="1" dirty="0">
                <a:latin typeface="Times New Roman" pitchFamily="18" charset="0"/>
                <a:cs typeface="Times New Roman" pitchFamily="18" charset="0"/>
              </a:rPr>
              <a:t> – </a:t>
            </a:r>
            <a:r>
              <a:rPr lang="en-US" sz="2400" b="1" dirty="0" err="1">
                <a:latin typeface="Times New Roman" pitchFamily="18" charset="0"/>
                <a:cs typeface="Times New Roman" pitchFamily="18" charset="0"/>
              </a:rPr>
              <a:t>Phát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triển</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 17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400795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36</a:t>
            </a:fld>
            <a:endParaRPr lang="en-US"/>
          </a:p>
        </p:txBody>
      </p:sp>
      <p:sp>
        <p:nvSpPr>
          <p:cNvPr id="6" name="TextBox 5"/>
          <p:cNvSpPr txBox="1"/>
          <p:nvPr/>
        </p:nvSpPr>
        <p:spPr>
          <a:xfrm>
            <a:off x="228600" y="533395"/>
            <a:ext cx="8610600" cy="1200329"/>
          </a:xfrm>
          <a:prstGeom prst="rect">
            <a:avLst/>
          </a:prstGeom>
          <a:noFill/>
        </p:spPr>
        <p:txBody>
          <a:bodyPr wrap="square" rtlCol="0">
            <a:spAutoFit/>
          </a:bodyPr>
          <a:lstStyle/>
          <a:p>
            <a:pPr algn="just"/>
            <a:r>
              <a:rPr lang="en-US" sz="2400" b="1" u="sng" dirty="0" smtClean="0">
                <a:latin typeface="Times New Roman" pitchFamily="18" charset="0"/>
                <a:cs typeface="Times New Roman" pitchFamily="18" charset="0"/>
              </a:rPr>
              <a:t>PHẦN III</a:t>
            </a:r>
            <a:r>
              <a:rPr lang="en-US"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Sự</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hình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thành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và</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phát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triển</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của</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tổ</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chức</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Hội</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Nông</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dân</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tỉnh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Đắk</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Lắk</a:t>
            </a:r>
            <a:r>
              <a:rPr lang="en-US" sz="2600" b="1" dirty="0" smtClean="0">
                <a:latin typeface="Times New Roman" pitchFamily="18" charset="0"/>
                <a:cs typeface="Times New Roman" pitchFamily="18" charset="0"/>
              </a:rPr>
              <a:t>  qua </a:t>
            </a:r>
            <a:r>
              <a:rPr lang="en-US" sz="2600" b="1" dirty="0" err="1" smtClean="0">
                <a:latin typeface="Times New Roman" pitchFamily="18" charset="0"/>
                <a:cs typeface="Times New Roman" pitchFamily="18" charset="0"/>
              </a:rPr>
              <a:t>các</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kỳ</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Đại</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hội</a:t>
            </a:r>
            <a:r>
              <a:rPr lang="en-US" sz="26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a:p>
            <a:r>
              <a:rPr lang="en-US" b="1" dirty="0" smtClean="0"/>
              <a:t> </a:t>
            </a:r>
            <a:endParaRPr lang="en-US" b="1" dirty="0"/>
          </a:p>
        </p:txBody>
      </p:sp>
      <p:sp>
        <p:nvSpPr>
          <p:cNvPr id="7" name="TextBox 6"/>
          <p:cNvSpPr txBox="1"/>
          <p:nvPr/>
        </p:nvSpPr>
        <p:spPr>
          <a:xfrm>
            <a:off x="228600" y="1523975"/>
            <a:ext cx="8610600" cy="1231106"/>
          </a:xfrm>
          <a:prstGeom prst="rect">
            <a:avLst/>
          </a:prstGeom>
          <a:noFill/>
        </p:spPr>
        <p:txBody>
          <a:bodyPr wrap="square" rtlCol="0">
            <a:spAutoFit/>
          </a:bodyPr>
          <a:lstStyle/>
          <a:p>
            <a:pPr algn="just"/>
            <a:r>
              <a:rPr lang="en-US" dirty="0" smtClean="0"/>
              <a:t>      </a:t>
            </a:r>
            <a:r>
              <a:rPr lang="en-US" sz="2800" dirty="0" smtClean="0">
                <a:latin typeface="Times New Roman" pitchFamily="18" charset="0"/>
                <a:cs typeface="Times New Roman" pitchFamily="18" charset="0"/>
              </a:rPr>
              <a:t>I/ </a:t>
            </a:r>
            <a:r>
              <a:rPr lang="en-US" sz="2800" u="sng" dirty="0" err="1" smtClean="0">
                <a:latin typeface="Times New Roman" pitchFamily="18" charset="0"/>
                <a:cs typeface="Times New Roman" pitchFamily="18" charset="0"/>
              </a:rPr>
              <a:t>Thời</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kỳ</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hoạt</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động</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của</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Hội</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nông</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dân</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trước</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Đại</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hội</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Đại</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biểu</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nông</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dân</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tập</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thể</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tỉnh</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Đắk</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Lắk</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lần</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thứ</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Nhất</a:t>
            </a:r>
            <a:endParaRPr lang="en-US" sz="2800" u="sng" dirty="0" smtClean="0">
              <a:latin typeface="Times New Roman" pitchFamily="18" charset="0"/>
              <a:cs typeface="Times New Roman" pitchFamily="18" charset="0"/>
            </a:endParaRPr>
          </a:p>
          <a:p>
            <a:endParaRPr lang="en-US" dirty="0"/>
          </a:p>
        </p:txBody>
      </p:sp>
      <p:sp>
        <p:nvSpPr>
          <p:cNvPr id="8" name="TextBox 7"/>
          <p:cNvSpPr txBox="1"/>
          <p:nvPr/>
        </p:nvSpPr>
        <p:spPr>
          <a:xfrm>
            <a:off x="152400" y="2514560"/>
            <a:ext cx="8839200" cy="3293209"/>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Trước</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năm</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1945:</a:t>
            </a:r>
          </a:p>
          <a:p>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09 </a:t>
            </a:r>
            <a:r>
              <a:rPr lang="en-US" sz="2400" b="1" dirty="0" err="1" smtClean="0">
                <a:latin typeface="Times New Roman" pitchFamily="18" charset="0"/>
                <a:cs typeface="Times New Roman" pitchFamily="18" charset="0"/>
              </a:rPr>
              <a:t>năm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(1945 -1954).</a:t>
            </a:r>
          </a:p>
          <a:p>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năm</a:t>
            </a:r>
            <a:r>
              <a:rPr lang="en-US" sz="2400" b="1" dirty="0">
                <a:latin typeface="Times New Roman" pitchFamily="18" charset="0"/>
                <a:cs typeface="Times New Roman" pitchFamily="18" charset="0"/>
              </a:rPr>
              <a:t> 1957 – </a:t>
            </a:r>
            <a:r>
              <a:rPr lang="en-US" sz="2400" b="1" dirty="0" smtClean="0">
                <a:latin typeface="Times New Roman" pitchFamily="18" charset="0"/>
                <a:cs typeface="Times New Roman" pitchFamily="18" charset="0"/>
              </a:rPr>
              <a:t>1961:</a:t>
            </a:r>
          </a:p>
          <a:p>
            <a:pPr algn="just"/>
            <a:r>
              <a:rPr lang="en-US" sz="28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Năm</a:t>
            </a:r>
            <a:r>
              <a:rPr lang="en-US" sz="2400" b="1" dirty="0" smtClean="0">
                <a:latin typeface="Times New Roman" pitchFamily="18" charset="0"/>
                <a:cs typeface="Times New Roman" pitchFamily="18" charset="0"/>
              </a:rPr>
              <a:t> 1965 </a:t>
            </a:r>
            <a:r>
              <a:rPr lang="en-US" sz="2400" b="1" dirty="0" err="1" smtClean="0">
                <a:latin typeface="Times New Roman" pitchFamily="18" charset="0"/>
                <a:cs typeface="Times New Roman" pitchFamily="18" charset="0"/>
              </a:rPr>
              <a:t>đến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tháng</a:t>
            </a:r>
            <a:r>
              <a:rPr lang="en-US" sz="2400" b="1" dirty="0" smtClean="0">
                <a:latin typeface="Times New Roman" pitchFamily="18" charset="0"/>
                <a:cs typeface="Times New Roman" pitchFamily="18" charset="0"/>
              </a:rPr>
              <a:t> 10/1966.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vụ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quyết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a:t>
            </a:r>
            <a:r>
              <a:rPr lang="en-US" sz="2800" dirty="0" smtClean="0">
                <a:latin typeface="Times New Roman" pitchFamily="18" charset="0"/>
                <a:cs typeface="Times New Roman" pitchFamily="18" charset="0"/>
              </a:rPr>
              <a:t>.</a:t>
            </a:r>
          </a:p>
          <a:p>
            <a:r>
              <a:rPr lang="en-US" sz="28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ngày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nam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toàn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phóng</a:t>
            </a:r>
            <a:r>
              <a:rPr lang="en-US" sz="2400" b="1" dirty="0" smtClean="0">
                <a:latin typeface="Times New Roman" pitchFamily="18" charset="0"/>
                <a:cs typeface="Times New Roman" pitchFamily="18" charset="0"/>
              </a:rPr>
              <a:t> (30/4/1975).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10-12/7/1978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nhất</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Lê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5611856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37</a:t>
            </a:fld>
            <a:endParaRPr lang="en-US"/>
          </a:p>
        </p:txBody>
      </p:sp>
      <p:sp>
        <p:nvSpPr>
          <p:cNvPr id="6" name="TextBox 5"/>
          <p:cNvSpPr txBox="1"/>
          <p:nvPr/>
        </p:nvSpPr>
        <p:spPr>
          <a:xfrm>
            <a:off x="457200" y="304800"/>
            <a:ext cx="8001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II. CÁC KỲ ĐẠI HỘI CỦA HỘI NÔNG DÂN TỈNH </a:t>
            </a:r>
            <a:endParaRPr lang="en-US" sz="2400" b="1" dirty="0">
              <a:latin typeface="Times New Roman" pitchFamily="18" charset="0"/>
              <a:cs typeface="Times New Roman" pitchFamily="18" charset="0"/>
            </a:endParaRPr>
          </a:p>
        </p:txBody>
      </p:sp>
      <p:sp>
        <p:nvSpPr>
          <p:cNvPr id="7" name="TextBox 6"/>
          <p:cNvSpPr txBox="1"/>
          <p:nvPr/>
        </p:nvSpPr>
        <p:spPr>
          <a:xfrm>
            <a:off x="457200" y="914400"/>
            <a:ext cx="8229600" cy="83099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tập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thể</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nhất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ngày</a:t>
            </a:r>
            <a:r>
              <a:rPr lang="en-US" sz="2400" b="1" dirty="0">
                <a:latin typeface="Times New Roman" pitchFamily="18" charset="0"/>
                <a:cs typeface="Times New Roman" pitchFamily="18" charset="0"/>
              </a:rPr>
              <a:t> 24 - 25/9/1981</a:t>
            </a:r>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8" name="TextBox 7"/>
          <p:cNvSpPr txBox="1"/>
          <p:nvPr/>
        </p:nvSpPr>
        <p:spPr>
          <a:xfrm>
            <a:off x="457200" y="1905000"/>
            <a:ext cx="8229600" cy="83099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      -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Liên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hiệp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tập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thể</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II (</a:t>
            </a:r>
            <a:r>
              <a:rPr lang="en-US" sz="2400" b="1" dirty="0" err="1">
                <a:latin typeface="Times New Roman" pitchFamily="18" charset="0"/>
                <a:cs typeface="Times New Roman" pitchFamily="18" charset="0"/>
              </a:rPr>
              <a:t>ngày</a:t>
            </a:r>
            <a:r>
              <a:rPr lang="en-US" sz="2400" b="1" dirty="0">
                <a:latin typeface="Times New Roman" pitchFamily="18" charset="0"/>
                <a:cs typeface="Times New Roman" pitchFamily="18" charset="0"/>
              </a:rPr>
              <a:t> 21 - 23/6/1984)</a:t>
            </a:r>
            <a:endParaRPr lang="en-US" sz="2400" dirty="0">
              <a:latin typeface="Times New Roman" pitchFamily="18" charset="0"/>
              <a:cs typeface="Times New Roman" pitchFamily="18" charset="0"/>
            </a:endParaRPr>
          </a:p>
        </p:txBody>
      </p:sp>
      <p:sp>
        <p:nvSpPr>
          <p:cNvPr id="9" name="TextBox 8"/>
          <p:cNvSpPr txBox="1"/>
          <p:nvPr/>
        </p:nvSpPr>
        <p:spPr>
          <a:xfrm>
            <a:off x="609600" y="2832982"/>
            <a:ext cx="8077200" cy="83099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     -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III  (</a:t>
            </a:r>
            <a:r>
              <a:rPr lang="en-US" sz="2400" b="1" dirty="0" err="1">
                <a:latin typeface="Times New Roman" pitchFamily="18" charset="0"/>
                <a:cs typeface="Times New Roman" pitchFamily="18" charset="0"/>
              </a:rPr>
              <a:t>ngày</a:t>
            </a:r>
            <a:r>
              <a:rPr lang="en-US" sz="2400" b="1" dirty="0">
                <a:latin typeface="Times New Roman" pitchFamily="18" charset="0"/>
                <a:cs typeface="Times New Roman" pitchFamily="18" charset="0"/>
              </a:rPr>
              <a:t> 18 - 19/7/1987)</a:t>
            </a:r>
            <a:endParaRPr lang="en-US" sz="2400" dirty="0">
              <a:latin typeface="Times New Roman" pitchFamily="18" charset="0"/>
              <a:cs typeface="Times New Roman" pitchFamily="18" charset="0"/>
            </a:endParaRPr>
          </a:p>
        </p:txBody>
      </p:sp>
      <p:sp>
        <p:nvSpPr>
          <p:cNvPr id="10" name="TextBox 9"/>
          <p:cNvSpPr txBox="1"/>
          <p:nvPr/>
        </p:nvSpPr>
        <p:spPr>
          <a:xfrm>
            <a:off x="609600" y="3663979"/>
            <a:ext cx="8077200" cy="83099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      -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Việt</a:t>
            </a:r>
            <a:r>
              <a:rPr lang="en-US" sz="2400" b="1" dirty="0">
                <a:latin typeface="Times New Roman" pitchFamily="18" charset="0"/>
                <a:cs typeface="Times New Roman" pitchFamily="18" charset="0"/>
              </a:rPr>
              <a:t> Nam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IV</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dirty="0" err="1">
                <a:latin typeface="Times New Roman" pitchFamily="18" charset="0"/>
                <a:cs typeface="Times New Roman" pitchFamily="18" charset="0"/>
              </a:rPr>
              <a:t>n</a:t>
            </a:r>
            <a:r>
              <a:rPr lang="en-US" sz="2400" b="1" dirty="0" err="1">
                <a:latin typeface="Times New Roman" pitchFamily="18" charset="0"/>
                <a:cs typeface="Times New Roman" pitchFamily="18" charset="0"/>
              </a:rPr>
              <a:t>gày</a:t>
            </a:r>
            <a:r>
              <a:rPr lang="en-US" sz="2400" b="1" dirty="0">
                <a:latin typeface="Times New Roman" pitchFamily="18" charset="0"/>
                <a:cs typeface="Times New Roman" pitchFamily="18" charset="0"/>
              </a:rPr>
              <a:t> 19 - 20/12/1991)</a:t>
            </a:r>
            <a:endParaRPr lang="en-US" sz="2400" dirty="0">
              <a:latin typeface="Times New Roman" pitchFamily="18" charset="0"/>
              <a:cs typeface="Times New Roman" pitchFamily="18" charset="0"/>
            </a:endParaRPr>
          </a:p>
        </p:txBody>
      </p:sp>
      <p:sp>
        <p:nvSpPr>
          <p:cNvPr id="11" name="TextBox 10"/>
          <p:cNvSpPr txBox="1"/>
          <p:nvPr/>
        </p:nvSpPr>
        <p:spPr>
          <a:xfrm>
            <a:off x="609600" y="4572000"/>
            <a:ext cx="8077200" cy="83099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Việt</a:t>
            </a:r>
            <a:r>
              <a:rPr lang="en-US" sz="2400" b="1" dirty="0">
                <a:latin typeface="Times New Roman" pitchFamily="18" charset="0"/>
                <a:cs typeface="Times New Roman" pitchFamily="18" charset="0"/>
              </a:rPr>
              <a:t> Nam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V</a:t>
            </a:r>
            <a:r>
              <a:rPr lang="en-US" sz="2400" i="1"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Tháng</a:t>
            </a:r>
            <a:r>
              <a:rPr lang="en-US" sz="2400" b="1" dirty="0">
                <a:latin typeface="Times New Roman" pitchFamily="18" charset="0"/>
                <a:cs typeface="Times New Roman" pitchFamily="18" charset="0"/>
              </a:rPr>
              <a:t> 06/1998</a:t>
            </a:r>
            <a:r>
              <a:rPr lang="en-US" b="1" dirty="0"/>
              <a:t>)</a:t>
            </a:r>
            <a:endParaRPr lang="en-US" dirty="0"/>
          </a:p>
        </p:txBody>
      </p:sp>
    </p:spTree>
    <p:extLst>
      <p:ext uri="{BB962C8B-B14F-4D97-AF65-F5344CB8AC3E}">
        <p14:creationId xmlns:p14="http://schemas.microsoft.com/office/powerpoint/2010/main" val="1952634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38</a:t>
            </a:fld>
            <a:endParaRPr lang="en-US"/>
          </a:p>
        </p:txBody>
      </p:sp>
      <p:sp>
        <p:nvSpPr>
          <p:cNvPr id="6" name="TextBox 5"/>
          <p:cNvSpPr txBox="1"/>
          <p:nvPr/>
        </p:nvSpPr>
        <p:spPr>
          <a:xfrm>
            <a:off x="304800" y="381000"/>
            <a:ext cx="8458200" cy="83099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Việt</a:t>
            </a:r>
            <a:r>
              <a:rPr lang="en-US" sz="2400" b="1" dirty="0">
                <a:latin typeface="Times New Roman" pitchFamily="18" charset="0"/>
                <a:cs typeface="Times New Roman" pitchFamily="18" charset="0"/>
              </a:rPr>
              <a:t> Nam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VI</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Tháng</a:t>
            </a:r>
            <a:r>
              <a:rPr lang="en-US" sz="2400" b="1" dirty="0">
                <a:latin typeface="Times New Roman" pitchFamily="18" charset="0"/>
                <a:cs typeface="Times New Roman" pitchFamily="18" charset="0"/>
              </a:rPr>
              <a:t> 4/2003)</a:t>
            </a:r>
            <a:endParaRPr lang="en-US" sz="2400" dirty="0">
              <a:latin typeface="Times New Roman" pitchFamily="18" charset="0"/>
              <a:cs typeface="Times New Roman" pitchFamily="18" charset="0"/>
            </a:endParaRPr>
          </a:p>
        </p:txBody>
      </p:sp>
      <p:sp>
        <p:nvSpPr>
          <p:cNvPr id="7" name="TextBox 6"/>
          <p:cNvSpPr txBox="1"/>
          <p:nvPr/>
        </p:nvSpPr>
        <p:spPr>
          <a:xfrm>
            <a:off x="304800" y="1447800"/>
            <a:ext cx="8458200" cy="83099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Việt</a:t>
            </a:r>
            <a:r>
              <a:rPr lang="en-US" sz="2400" b="1" dirty="0">
                <a:latin typeface="Times New Roman" pitchFamily="18" charset="0"/>
                <a:cs typeface="Times New Roman" pitchFamily="18" charset="0"/>
              </a:rPr>
              <a:t> Nam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VII</a:t>
            </a:r>
            <a:r>
              <a:rPr lang="en-US" sz="2400" i="1"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ngày</a:t>
            </a:r>
            <a:r>
              <a:rPr lang="en-US" sz="2400" b="1" dirty="0">
                <a:latin typeface="Times New Roman" pitchFamily="18" charset="0"/>
                <a:cs typeface="Times New Roman" pitchFamily="18" charset="0"/>
              </a:rPr>
              <a:t> 15 - 16/7/2008)</a:t>
            </a:r>
            <a:endParaRPr lang="en-US" sz="2400" dirty="0">
              <a:latin typeface="Times New Roman" pitchFamily="18" charset="0"/>
              <a:cs typeface="Times New Roman" pitchFamily="18" charset="0"/>
            </a:endParaRPr>
          </a:p>
        </p:txBody>
      </p:sp>
      <p:sp>
        <p:nvSpPr>
          <p:cNvPr id="8" name="TextBox 7"/>
          <p:cNvSpPr txBox="1"/>
          <p:nvPr/>
        </p:nvSpPr>
        <p:spPr>
          <a:xfrm>
            <a:off x="533400" y="2590800"/>
            <a:ext cx="8077200" cy="83099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Việt</a:t>
            </a:r>
            <a:r>
              <a:rPr lang="en-US" sz="2400" b="1" dirty="0">
                <a:latin typeface="Times New Roman" pitchFamily="18" charset="0"/>
                <a:cs typeface="Times New Roman" pitchFamily="18" charset="0"/>
              </a:rPr>
              <a:t> Nam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VIII</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ngày</a:t>
            </a:r>
            <a:r>
              <a:rPr lang="en-US" sz="2400" b="1" dirty="0">
                <a:latin typeface="Times New Roman" pitchFamily="18" charset="0"/>
                <a:cs typeface="Times New Roman" pitchFamily="18" charset="0"/>
              </a:rPr>
              <a:t> 21 - 22/4/2013)</a:t>
            </a:r>
            <a:endParaRPr lang="en-US" sz="2400" dirty="0">
              <a:latin typeface="Times New Roman" pitchFamily="18" charset="0"/>
              <a:cs typeface="Times New Roman" pitchFamily="18" charset="0"/>
            </a:endParaRPr>
          </a:p>
        </p:txBody>
      </p:sp>
      <p:sp>
        <p:nvSpPr>
          <p:cNvPr id="9" name="TextBox 8"/>
          <p:cNvSpPr txBox="1"/>
          <p:nvPr/>
        </p:nvSpPr>
        <p:spPr>
          <a:xfrm>
            <a:off x="533400" y="3733800"/>
            <a:ext cx="8229600" cy="224676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Qua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dưới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tiếp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Tỉnh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ủy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Việt</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tỉnh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Đắk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Lắk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tưởng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chức</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2643244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39</a:t>
            </a:fld>
            <a:endParaRPr lang="en-US"/>
          </a:p>
        </p:txBody>
      </p:sp>
      <p:sp>
        <p:nvSpPr>
          <p:cNvPr id="6" name="TextBox 5"/>
          <p:cNvSpPr txBox="1"/>
          <p:nvPr/>
        </p:nvSpPr>
        <p:spPr>
          <a:xfrm>
            <a:off x="609600" y="138540"/>
            <a:ext cx="8077200" cy="5755422"/>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kỳ</a:t>
            </a:r>
            <a:r>
              <a:rPr lang="en-US" sz="2400" dirty="0">
                <a:latin typeface="Times New Roman" pitchFamily="18" charset="0"/>
                <a:cs typeface="Times New Roman" pitchFamily="18" charset="0"/>
              </a:rPr>
              <a:t> 2013- </a:t>
            </a:r>
            <a:r>
              <a:rPr lang="en-US" sz="2400" dirty="0" smtClean="0">
                <a:latin typeface="Times New Roman" pitchFamily="18" charset="0"/>
                <a:cs typeface="Times New Roman" pitchFamily="18" charset="0"/>
              </a:rPr>
              <a:t>2018, </a:t>
            </a:r>
            <a:r>
              <a:rPr lang="en-US" sz="2400" dirty="0" err="1" smtClean="0">
                <a:latin typeface="Times New Roman" pitchFamily="18" charset="0"/>
                <a:cs typeface="Times New Roman" pitchFamily="18" charset="0"/>
              </a:rPr>
              <a:t>dưới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cán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ý chí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vượt</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kho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góp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an </a:t>
            </a:r>
            <a:r>
              <a:rPr lang="en-US" sz="2400" dirty="0" err="1" smtClean="0">
                <a:latin typeface="Times New Roman" pitchFamily="18" charset="0"/>
                <a:cs typeface="Times New Roman" pitchFamily="18" charset="0"/>
              </a:rPr>
              <a:t>ninh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quốc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an </a:t>
            </a:r>
            <a:r>
              <a:rPr lang="en-US" sz="2400" dirty="0" err="1" smtClean="0">
                <a:latin typeface="Times New Roman" pitchFamily="18" charset="0"/>
                <a:cs typeface="Times New Roman" pitchFamily="18" charset="0"/>
              </a:rPr>
              <a:t>ninh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đẩy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Minh. 	</a:t>
            </a:r>
            <a:endParaRPr lang="en-US" sz="2400" dirty="0"/>
          </a:p>
          <a:p>
            <a:pPr algn="just"/>
            <a:r>
              <a:rPr lang="en-US" sz="2400" dirty="0" smtClean="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lãnh</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vượt</a:t>
            </a:r>
            <a:r>
              <a:rPr lang="en-US" sz="2400" dirty="0">
                <a:latin typeface="Times New Roman" pitchFamily="18" charset="0"/>
                <a:cs typeface="Times New Roman" pitchFamily="18" charset="0"/>
              </a:rPr>
              <a:t> 10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Cụ </a:t>
            </a:r>
            <a:r>
              <a:rPr lang="en-US" sz="2400" dirty="0" err="1" smtClean="0">
                <a:latin typeface="Times New Roman" pitchFamily="18" charset="0"/>
                <a:cs typeface="Times New Roman" pitchFamily="18" charset="0"/>
              </a:rPr>
              <a:t>thê</a:t>
            </a:r>
            <a:r>
              <a:rPr lang="en-US" sz="2400" dirty="0" smtClean="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516678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64120"/>
            <a:ext cx="8458200" cy="3370153"/>
          </a:xfrm>
          <a:prstGeom prst="rect">
            <a:avLst/>
          </a:prstGeom>
          <a:noFill/>
        </p:spPr>
        <p:txBody>
          <a:bodyPr wrap="square" rtlCol="0">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a:t>
            </a:r>
            <a:r>
              <a:rPr lang="en-US" sz="2400" b="1"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Yêu</a:t>
            </a:r>
            <a:r>
              <a:rPr lang="en-US" sz="2400" b="1" u="sng" dirty="0">
                <a:latin typeface="Times New Roman" pitchFamily="18" charset="0"/>
                <a:cs typeface="Times New Roman" pitchFamily="18" charset="0"/>
              </a:rPr>
              <a:t> </a:t>
            </a:r>
            <a:r>
              <a:rPr lang="en-US" sz="2400" b="1" u="sng" dirty="0" err="1" smtClean="0">
                <a:latin typeface="Times New Roman" pitchFamily="18" charset="0"/>
                <a:cs typeface="Times New Roman" pitchFamily="18" charset="0"/>
              </a:rPr>
              <a:t>cầu</a:t>
            </a:r>
            <a:endParaRPr lang="en-US" sz="2400" b="1" u="sng" dirty="0" smtClean="0">
              <a:latin typeface="Times New Roman" pitchFamily="18" charset="0"/>
              <a:cs typeface="Times New Roman" pitchFamily="18" charset="0"/>
            </a:endParaRPr>
          </a:p>
          <a:p>
            <a:r>
              <a:rPr lang="en-US" sz="2100" dirty="0">
                <a:latin typeface="Times New Roman" pitchFamily="18" charset="0"/>
                <a:cs typeface="Times New Roman" pitchFamily="18" charset="0"/>
              </a:rPr>
              <a:t>	</a:t>
            </a:r>
            <a:endParaRPr lang="en-US" sz="2100" dirty="0" smtClean="0">
              <a:latin typeface="Times New Roman" pitchFamily="18" charset="0"/>
              <a:cs typeface="Times New Roman" pitchFamily="18" charset="0"/>
            </a:endParaRPr>
          </a:p>
          <a:p>
            <a:pPr algn="just"/>
            <a:r>
              <a:rPr lang="en-US" sz="2100" dirty="0">
                <a:latin typeface="Times New Roman" pitchFamily="18" charset="0"/>
                <a:cs typeface="Times New Roman" pitchFamily="18" charset="0"/>
              </a:rPr>
              <a:t> </a:t>
            </a:r>
            <a:r>
              <a:rPr lang="en-US" sz="2100" dirty="0" smtClean="0">
                <a:latin typeface="Times New Roman" pitchFamily="18" charset="0"/>
                <a:cs typeface="Times New Roman" pitchFamily="18" charset="0"/>
              </a:rPr>
              <a:t>       </a:t>
            </a:r>
            <a:r>
              <a:rPr lang="en-US" sz="2100" dirty="0">
                <a:latin typeface="Times New Roman" pitchFamily="18" charset="0"/>
                <a:cs typeface="Times New Roman" pitchFamily="18" charset="0"/>
              </a:rPr>
              <a:t> - </a:t>
            </a:r>
            <a:r>
              <a:rPr lang="en-US" sz="2100" dirty="0" err="1">
                <a:latin typeface="Times New Roman" pitchFamily="18" charset="0"/>
                <a:cs typeface="Times New Roman" pitchFamily="18" charset="0"/>
              </a:rPr>
              <a:t>Công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tuyên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về</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Nông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dân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cấp</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tiến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tới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biểu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toàn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quốc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Nông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dân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Việt</a:t>
            </a:r>
            <a:r>
              <a:rPr lang="en-US" sz="2100" dirty="0">
                <a:latin typeface="Times New Roman" pitchFamily="18" charset="0"/>
                <a:cs typeface="Times New Roman" pitchFamily="18" charset="0"/>
              </a:rPr>
              <a:t> Nam </a:t>
            </a:r>
            <a:r>
              <a:rPr lang="en-US" sz="2100" dirty="0" err="1">
                <a:latin typeface="Times New Roman" pitchFamily="18" charset="0"/>
                <a:cs typeface="Times New Roman" pitchFamily="18" charset="0"/>
              </a:rPr>
              <a:t>lần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thứ</a:t>
            </a:r>
            <a:r>
              <a:rPr lang="en-US" sz="2100" dirty="0">
                <a:latin typeface="Times New Roman" pitchFamily="18" charset="0"/>
                <a:cs typeface="Times New Roman" pitchFamily="18" charset="0"/>
              </a:rPr>
              <a:t> VII </a:t>
            </a:r>
            <a:r>
              <a:rPr lang="en-US" sz="2100" dirty="0" err="1">
                <a:latin typeface="Times New Roman" pitchFamily="18" charset="0"/>
                <a:cs typeface="Times New Roman" pitchFamily="18" charset="0"/>
              </a:rPr>
              <a:t>phải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được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triển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khai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thực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hiện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tốt</a:t>
            </a:r>
            <a:r>
              <a:rPr lang="en-US" sz="2100" dirty="0">
                <a:latin typeface="Times New Roman" pitchFamily="18" charset="0"/>
                <a:cs typeface="Times New Roman" pitchFamily="18" charset="0"/>
              </a:rPr>
              <a:t> ở </a:t>
            </a:r>
            <a:r>
              <a:rPr lang="en-US" sz="2100" dirty="0" err="1">
                <a:latin typeface="Times New Roman" pitchFamily="18" charset="0"/>
                <a:cs typeface="Times New Roman" pitchFamily="18" charset="0"/>
              </a:rPr>
              <a:t>tất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cả</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cấp</a:t>
            </a:r>
            <a:r>
              <a:rPr lang="en-US" sz="2100" dirty="0">
                <a:latin typeface="Times New Roman" pitchFamily="18" charset="0"/>
                <a:cs typeface="Times New Roman" pitchFamily="18" charset="0"/>
              </a:rPr>
              <a:t> </a:t>
            </a:r>
            <a:r>
              <a:rPr lang="en-US" sz="2100" dirty="0" err="1" smtClean="0">
                <a:latin typeface="Times New Roman" pitchFamily="18" charset="0"/>
                <a:cs typeface="Times New Roman" pitchFamily="18" charset="0"/>
              </a:rPr>
              <a:t>Hội</a:t>
            </a:r>
            <a:endParaRPr lang="en-US" sz="2100" dirty="0" smtClean="0">
              <a:latin typeface="Times New Roman" pitchFamily="18" charset="0"/>
              <a:cs typeface="Times New Roman" pitchFamily="18" charset="0"/>
            </a:endParaRPr>
          </a:p>
          <a:p>
            <a:r>
              <a:rPr lang="en-US" sz="2100" dirty="0" smtClean="0">
                <a:latin typeface="Times New Roman" pitchFamily="18" charset="0"/>
                <a:cs typeface="Times New Roman" pitchFamily="18" charset="0"/>
              </a:rPr>
              <a:t>         </a:t>
            </a:r>
          </a:p>
          <a:p>
            <a:r>
              <a:rPr lang="en-US" sz="2100" dirty="0">
                <a:latin typeface="Times New Roman" pitchFamily="18" charset="0"/>
                <a:cs typeface="Times New Roman" pitchFamily="18" charset="0"/>
              </a:rPr>
              <a:t> </a:t>
            </a:r>
            <a:r>
              <a:rPr lang="en-US" sz="2100" dirty="0" smtClean="0">
                <a:latin typeface="Times New Roman" pitchFamily="18" charset="0"/>
                <a:cs typeface="Times New Roman" pitchFamily="18" charset="0"/>
              </a:rPr>
              <a:t>        - </a:t>
            </a:r>
            <a:r>
              <a:rPr lang="en-US" sz="2100" dirty="0" err="1" smtClean="0">
                <a:latin typeface="Times New Roman" pitchFamily="18" charset="0"/>
                <a:cs typeface="Times New Roman" pitchFamily="18" charset="0"/>
              </a:rPr>
              <a:t>Công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tác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tuyên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truyền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phải</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kịp</a:t>
            </a:r>
            <a:r>
              <a:rPr lang="en-US" sz="2100" dirty="0" smtClean="0">
                <a:latin typeface="Times New Roman" pitchFamily="18" charset="0"/>
                <a:cs typeface="Times New Roman" pitchFamily="18" charset="0"/>
              </a:rPr>
              <a:t> </a:t>
            </a:r>
            <a:r>
              <a:rPr lang="en-US" sz="2100" dirty="0" err="1">
                <a:latin typeface="Times New Roman" pitchFamily="18" charset="0"/>
                <a:cs typeface="Times New Roman" pitchFamily="18" charset="0"/>
              </a:rPr>
              <a:t>thời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bảo</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đảm</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cả</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chiều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rộng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và</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chiều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sâu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hút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được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sự</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quan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tâm</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của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toàn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xã</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để</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Đại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thực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sự</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là</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sự</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kiện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chính</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trị</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quan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trọng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của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giai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cấp</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nông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dân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của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tổ</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chức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và</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của</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đất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nước</a:t>
            </a:r>
            <a:r>
              <a:rPr lang="en-US" sz="2100" dirty="0">
                <a:latin typeface="Times New Roman" pitchFamily="18" charset="0"/>
                <a:cs typeface="Times New Roman" pitchFamily="18" charset="0"/>
              </a:rPr>
              <a:t>.</a:t>
            </a:r>
            <a:br>
              <a:rPr lang="en-US" sz="2100" dirty="0">
                <a:latin typeface="Times New Roman" pitchFamily="18" charset="0"/>
                <a:cs typeface="Times New Roman" pitchFamily="18" charset="0"/>
              </a:rPr>
            </a:br>
            <a:endParaRPr lang="en-US" sz="2100" dirty="0">
              <a:latin typeface="Times New Roman" pitchFamily="18" charset="0"/>
              <a:cs typeface="Times New Roman" pitchFamily="18" charset="0"/>
            </a:endParaRPr>
          </a:p>
        </p:txBody>
      </p:sp>
      <p:sp>
        <p:nvSpPr>
          <p:cNvPr id="5" name="TextBox 4"/>
          <p:cNvSpPr txBox="1"/>
          <p:nvPr/>
        </p:nvSpPr>
        <p:spPr>
          <a:xfrm>
            <a:off x="457200" y="4066330"/>
            <a:ext cx="8229600" cy="1384995"/>
          </a:xfrm>
          <a:prstGeom prst="rect">
            <a:avLst/>
          </a:prstGeom>
          <a:noFill/>
        </p:spPr>
        <p:txBody>
          <a:bodyPr wrap="square" rtlCol="0">
            <a:spAutoFit/>
          </a:bodyPr>
          <a:lstStyle/>
          <a:p>
            <a:r>
              <a:rPr lang="en-US" dirty="0" smtClean="0"/>
              <a:t>       </a:t>
            </a:r>
            <a:r>
              <a:rPr lang="en-US" sz="2100" dirty="0" smtClean="0">
                <a:latin typeface="Times New Roman" pitchFamily="18" charset="0"/>
                <a:cs typeface="Times New Roman" pitchFamily="18" charset="0"/>
              </a:rPr>
              <a:t>- </a:t>
            </a:r>
            <a:r>
              <a:rPr lang="en-US" sz="2100" dirty="0" err="1">
                <a:latin typeface="Times New Roman" pitchFamily="18" charset="0"/>
                <a:cs typeface="Times New Roman" pitchFamily="18" charset="0"/>
              </a:rPr>
              <a:t>Các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hoạt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động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tuyên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truyền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phải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được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tổ</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chức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hiệu</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quả</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và</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tiết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kiệm</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đầy</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đủ</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và</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toàn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diện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về</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nội</a:t>
            </a:r>
            <a:r>
              <a:rPr lang="en-US" sz="2100" dirty="0">
                <a:latin typeface="Times New Roman" pitchFamily="18" charset="0"/>
                <a:cs typeface="Times New Roman" pitchFamily="18" charset="0"/>
              </a:rPr>
              <a:t> dung; </a:t>
            </a:r>
            <a:r>
              <a:rPr lang="en-US" sz="2100" dirty="0" err="1">
                <a:latin typeface="Times New Roman" pitchFamily="18" charset="0"/>
                <a:cs typeface="Times New Roman" pitchFamily="18" charset="0"/>
              </a:rPr>
              <a:t>hình</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thức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cụ</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thể</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thiết</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thực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tăng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cường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thực</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hiện</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phương</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châm</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xã</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hội</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hóa</a:t>
            </a:r>
            <a:r>
              <a:rPr lang="en-US" sz="2100" dirty="0">
                <a:latin typeface="Times New Roman" pitchFamily="18" charset="0"/>
                <a:cs typeface="Times New Roman" pitchFamily="18" charset="0"/>
              </a:rPr>
              <a:t>.</a:t>
            </a:r>
            <a:br>
              <a:rPr lang="en-US" sz="2100" dirty="0">
                <a:latin typeface="Times New Roman" pitchFamily="18" charset="0"/>
                <a:cs typeface="Times New Roman" pitchFamily="18" charset="0"/>
              </a:rPr>
            </a:br>
            <a:endParaRPr lang="en-US" sz="2100" dirty="0">
              <a:latin typeface="Times New Roman" pitchFamily="18" charset="0"/>
              <a:cs typeface="Times New Roman" pitchFamily="18" charset="0"/>
            </a:endParaRPr>
          </a:p>
        </p:txBody>
      </p:sp>
      <p:sp>
        <p:nvSpPr>
          <p:cNvPr id="2" name="Footer Placeholder 1"/>
          <p:cNvSpPr>
            <a:spLocks noGrp="1"/>
          </p:cNvSpPr>
          <p:nvPr>
            <p:ph type="ftr" sz="quarter" idx="11"/>
          </p:nvPr>
        </p:nvSpPr>
        <p:spPr>
          <a:xfrm>
            <a:off x="1914741" y="6290735"/>
            <a:ext cx="5314517" cy="365125"/>
          </a:xfrm>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4</a:t>
            </a:fld>
            <a:endParaRPr lang="en-US"/>
          </a:p>
        </p:txBody>
      </p:sp>
    </p:spTree>
    <p:extLst>
      <p:ext uri="{BB962C8B-B14F-4D97-AF65-F5344CB8AC3E}">
        <p14:creationId xmlns:p14="http://schemas.microsoft.com/office/powerpoint/2010/main" val="308070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40</a:t>
            </a:fld>
            <a:endParaRPr lang="en-US"/>
          </a:p>
        </p:txBody>
      </p:sp>
      <p:sp>
        <p:nvSpPr>
          <p:cNvPr id="7" name="TextBox 6"/>
          <p:cNvSpPr txBox="1"/>
          <p:nvPr/>
        </p:nvSpPr>
        <p:spPr>
          <a:xfrm>
            <a:off x="304800" y="304800"/>
            <a:ext cx="8305800" cy="83099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	*</a:t>
            </a:r>
            <a:r>
              <a:rPr lang="pl-PL" sz="2400" b="1" dirty="0" smtClean="0">
                <a:latin typeface="Times New Roman" pitchFamily="18" charset="0"/>
                <a:cs typeface="Times New Roman" pitchFamily="18" charset="0"/>
              </a:rPr>
              <a:t>MỘT </a:t>
            </a:r>
            <a:r>
              <a:rPr lang="pl-PL" sz="2400" b="1" dirty="0">
                <a:latin typeface="Times New Roman" pitchFamily="18" charset="0"/>
                <a:cs typeface="Times New Roman" pitchFamily="18" charset="0"/>
              </a:rPr>
              <a:t>SỐ KẾT QUẢ </a:t>
            </a:r>
            <a:r>
              <a:rPr lang="en-US" sz="2400" b="1" dirty="0" smtClean="0">
                <a:latin typeface="Times New Roman" pitchFamily="18" charset="0"/>
                <a:cs typeface="Times New Roman" pitchFamily="18" charset="0"/>
              </a:rPr>
              <a:t>NỔI BẬT </a:t>
            </a:r>
            <a:r>
              <a:rPr lang="pl-PL" sz="2400" b="1" dirty="0" smtClean="0">
                <a:latin typeface="Times New Roman" pitchFamily="18" charset="0"/>
                <a:cs typeface="Times New Roman" pitchFamily="18" charset="0"/>
              </a:rPr>
              <a:t>THỰC </a:t>
            </a:r>
            <a:r>
              <a:rPr lang="pl-PL" sz="2400" b="1" dirty="0">
                <a:latin typeface="Times New Roman" pitchFamily="18" charset="0"/>
                <a:cs typeface="Times New Roman" pitchFamily="18" charset="0"/>
              </a:rPr>
              <a:t>HIỆN NGHỊ QUYẾT ĐẠI HỘI HỘI NÔNG DÂN TỈNH LẦN THỨ </a:t>
            </a:r>
            <a:r>
              <a:rPr lang="pl-PL" sz="2400" b="1" dirty="0" smtClean="0">
                <a:latin typeface="Times New Roman" pitchFamily="18" charset="0"/>
                <a:cs typeface="Times New Roman" pitchFamily="18" charset="0"/>
              </a:rPr>
              <a:t>VIII</a:t>
            </a:r>
            <a:r>
              <a:rPr lang="en-US" sz="2400" b="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8" name="TextBox 7"/>
          <p:cNvSpPr txBox="1"/>
          <p:nvPr/>
        </p:nvSpPr>
        <p:spPr>
          <a:xfrm>
            <a:off x="304800" y="1302320"/>
            <a:ext cx="8305800" cy="5816977"/>
          </a:xfrm>
          <a:prstGeom prst="rect">
            <a:avLst/>
          </a:prstGeom>
          <a:noFill/>
        </p:spPr>
        <p:txBody>
          <a:bodyPr wrap="square" rtlCol="0">
            <a:spAutoFit/>
          </a:bodyPr>
          <a:lstStyle/>
          <a:p>
            <a:pPr marL="342900" indent="-342900">
              <a:buAutoNum type="arabicPeriod"/>
            </a:pPr>
            <a:r>
              <a:rPr lang="pl-PL" sz="2800" b="1" dirty="0" smtClean="0">
                <a:latin typeface="Times New Roman" pitchFamily="18" charset="0"/>
                <a:cs typeface="Times New Roman" pitchFamily="18" charset="0"/>
              </a:rPr>
              <a:t>Công </a:t>
            </a:r>
            <a:r>
              <a:rPr lang="pl-PL" sz="2800" b="1" dirty="0">
                <a:latin typeface="Times New Roman" pitchFamily="18" charset="0"/>
                <a:cs typeface="Times New Roman" pitchFamily="18" charset="0"/>
              </a:rPr>
              <a:t>tác xây dựng, củng cố tổ chức Hội </a:t>
            </a:r>
            <a:endParaRPr lang="en-US" sz="2800" b="1" dirty="0" smtClean="0">
              <a:latin typeface="Times New Roman" pitchFamily="18" charset="0"/>
              <a:cs typeface="Times New Roman" pitchFamily="18" charset="0"/>
            </a:endParaRPr>
          </a:p>
          <a:p>
            <a:pPr marL="342900" indent="-342900">
              <a:buAutoNum type="arabicPeriod"/>
            </a:pPr>
            <a:endParaRPr lang="en-US" sz="2800" dirty="0">
              <a:latin typeface="Times New Roman" pitchFamily="18" charset="0"/>
              <a:cs typeface="Times New Roman" pitchFamily="18" charset="0"/>
            </a:endParaRPr>
          </a:p>
          <a:p>
            <a:r>
              <a:rPr lang="pl-PL" sz="2800" b="1" dirty="0">
                <a:latin typeface="Times New Roman" pitchFamily="18" charset="0"/>
                <a:cs typeface="Times New Roman" pitchFamily="18" charset="0"/>
              </a:rPr>
              <a:t>2. Công tác </a:t>
            </a:r>
            <a:r>
              <a:rPr lang="en-US" sz="2800" b="1" dirty="0" smtClean="0">
                <a:latin typeface="Times New Roman" pitchFamily="18" charset="0"/>
                <a:cs typeface="Times New Roman" pitchFamily="18" charset="0"/>
              </a:rPr>
              <a:t>đ</a:t>
            </a:r>
            <a:r>
              <a:rPr lang="vi-VN" sz="2800" b="1" dirty="0" smtClean="0">
                <a:latin typeface="Times New Roman" pitchFamily="18" charset="0"/>
                <a:cs typeface="Times New Roman" pitchFamily="18" charset="0"/>
              </a:rPr>
              <a:t>ẩy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mạnh</a:t>
            </a:r>
            <a:r>
              <a:rPr lang="en-US" sz="2800" b="1" dirty="0" smtClean="0">
                <a:latin typeface="Times New Roman" pitchFamily="18" charset="0"/>
                <a:cs typeface="Times New Roman" pitchFamily="18" charset="0"/>
              </a:rPr>
              <a:t> 03 </a:t>
            </a:r>
            <a:r>
              <a:rPr lang="en-US" sz="2800" b="1" dirty="0" err="1" smtClean="0">
                <a:latin typeface="Times New Roman" pitchFamily="18" charset="0"/>
                <a:cs typeface="Times New Roman" pitchFamily="18" charset="0"/>
              </a:rPr>
              <a:t>phong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trào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đua</a:t>
            </a:r>
            <a:r>
              <a:rPr lang="en-US" sz="2800" b="1" dirty="0" smtClean="0">
                <a:latin typeface="Times New Roman" pitchFamily="18" charset="0"/>
                <a:cs typeface="Times New Roman" pitchFamily="18" charset="0"/>
              </a:rPr>
              <a:t>, 03 </a:t>
            </a:r>
            <a:r>
              <a:rPr lang="en-US" sz="2800" b="1" dirty="0" err="1" smtClean="0">
                <a:latin typeface="Times New Roman" pitchFamily="18" charset="0"/>
                <a:cs typeface="Times New Roman" pitchFamily="18" charset="0"/>
              </a:rPr>
              <a:t>nội</a:t>
            </a:r>
            <a:r>
              <a:rPr lang="en-US" sz="2800" b="1" dirty="0" smtClean="0">
                <a:latin typeface="Times New Roman" pitchFamily="18" charset="0"/>
                <a:cs typeface="Times New Roman" pitchFamily="18" charset="0"/>
              </a:rPr>
              <a:t> dung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tâm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của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Hội</a:t>
            </a:r>
            <a:r>
              <a:rPr lang="en-US" sz="2800" b="1" dirty="0" smtClean="0">
                <a:latin typeface="Times New Roman" pitchFamily="18" charset="0"/>
                <a:cs typeface="Times New Roman" pitchFamily="18" charset="0"/>
              </a:rPr>
              <a:t>.</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3. </a:t>
            </a:r>
            <a:r>
              <a:rPr lang="pl-PL" sz="2800" b="1" dirty="0" smtClean="0">
                <a:latin typeface="Times New Roman" pitchFamily="18" charset="0"/>
                <a:cs typeface="Times New Roman" pitchFamily="18" charset="0"/>
              </a:rPr>
              <a:t>Tham gia </a:t>
            </a:r>
            <a:r>
              <a:rPr lang="pl-PL" sz="2800" b="1" dirty="0">
                <a:latin typeface="Times New Roman" pitchFamily="18" charset="0"/>
                <a:cs typeface="Times New Roman" pitchFamily="18" charset="0"/>
              </a:rPr>
              <a:t>xây dựng Đảng, chính quyền vững mạnh và phát huy sức mạnh đại đoàn kết dân tộc</a:t>
            </a:r>
            <a:r>
              <a:rPr lang="pl-PL" sz="2800" b="1" dirty="0" smtClean="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r>
              <a:rPr lang="en-US" sz="2800" b="1" dirty="0">
                <a:latin typeface="Times New Roman" pitchFamily="18" charset="0"/>
                <a:cs typeface="Times New Roman" pitchFamily="18" charset="0"/>
              </a:rPr>
              <a:t>4</a:t>
            </a:r>
            <a:r>
              <a:rPr lang="pl-PL" sz="2800" b="1" dirty="0" smtClean="0">
                <a:latin typeface="Times New Roman" pitchFamily="18" charset="0"/>
                <a:cs typeface="Times New Roman" pitchFamily="18" charset="0"/>
              </a:rPr>
              <a:t>. </a:t>
            </a:r>
            <a:r>
              <a:rPr lang="pl-PL" sz="2800" b="1" dirty="0">
                <a:latin typeface="Times New Roman" pitchFamily="18" charset="0"/>
                <a:cs typeface="Times New Roman" pitchFamily="18" charset="0"/>
              </a:rPr>
              <a:t>Công tác kiểm tra, giám </a:t>
            </a:r>
            <a:r>
              <a:rPr lang="pl-PL" sz="2800" b="1" dirty="0" smtClean="0">
                <a:latin typeface="Times New Roman" pitchFamily="18" charset="0"/>
                <a:cs typeface="Times New Roman" pitchFamily="18" charset="0"/>
              </a:rPr>
              <a:t>sát</a:t>
            </a:r>
            <a:endParaRPr lang="en-US" sz="2800" b="1" dirty="0" smtClean="0">
              <a:latin typeface="Times New Roman" pitchFamily="18" charset="0"/>
              <a:cs typeface="Times New Roman" pitchFamily="18" charset="0"/>
            </a:endParaRPr>
          </a:p>
          <a:p>
            <a:endParaRPr lang="en-US" sz="2800" b="1" dirty="0">
              <a:latin typeface="Times New Roman" pitchFamily="18" charset="0"/>
              <a:cs typeface="Times New Roman" pitchFamily="18" charset="0"/>
            </a:endParaRPr>
          </a:p>
          <a:p>
            <a:r>
              <a:rPr lang="en-US" sz="2800" b="1" dirty="0">
                <a:latin typeface="Times New Roman" pitchFamily="18" charset="0"/>
                <a:cs typeface="Times New Roman" pitchFamily="18" charset="0"/>
              </a:rPr>
              <a:t>5</a:t>
            </a:r>
            <a:r>
              <a:rPr lang="pl-PL" sz="2800" b="1" dirty="0" smtClean="0">
                <a:latin typeface="Times New Roman" pitchFamily="18" charset="0"/>
                <a:cs typeface="Times New Roman" pitchFamily="18" charset="0"/>
              </a:rPr>
              <a:t>. </a:t>
            </a:r>
            <a:r>
              <a:rPr lang="pl-PL" sz="2800" b="1" dirty="0">
                <a:latin typeface="Times New Roman" pitchFamily="18" charset="0"/>
                <a:cs typeface="Times New Roman" pitchFamily="18" charset="0"/>
              </a:rPr>
              <a:t>Công tác thi đua - khen thưởng</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3312924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41</a:t>
            </a:fld>
            <a:endParaRPr lang="en-US"/>
          </a:p>
        </p:txBody>
      </p:sp>
      <p:sp>
        <p:nvSpPr>
          <p:cNvPr id="8" name="TextBox 7"/>
          <p:cNvSpPr txBox="1"/>
          <p:nvPr/>
        </p:nvSpPr>
        <p:spPr>
          <a:xfrm>
            <a:off x="228600" y="381000"/>
            <a:ext cx="8534400" cy="369332"/>
          </a:xfrm>
          <a:prstGeom prst="rect">
            <a:avLst/>
          </a:prstGeom>
          <a:noFill/>
        </p:spPr>
        <p:txBody>
          <a:bodyPr wrap="square" rtlCol="0">
            <a:spAutoFit/>
          </a:bodyPr>
          <a:lstStyle/>
          <a:p>
            <a:r>
              <a:rPr lang="en-US" dirty="0" smtClean="0"/>
              <a:t> </a:t>
            </a:r>
            <a:endParaRPr lang="en-US" dirty="0"/>
          </a:p>
        </p:txBody>
      </p:sp>
      <p:sp>
        <p:nvSpPr>
          <p:cNvPr id="9" name="TextBox 8"/>
          <p:cNvSpPr txBox="1"/>
          <p:nvPr/>
        </p:nvSpPr>
        <p:spPr>
          <a:xfrm>
            <a:off x="381000" y="408710"/>
            <a:ext cx="8077200" cy="6093976"/>
          </a:xfrm>
          <a:prstGeom prst="rect">
            <a:avLst/>
          </a:prstGeom>
          <a:noFill/>
        </p:spPr>
        <p:txBody>
          <a:bodyPr wrap="square" rtlCol="0">
            <a:spAutoFit/>
          </a:bodyPr>
          <a:lstStyle/>
          <a:p>
            <a:pPr algn="just"/>
            <a:r>
              <a:rPr lang="en-US" dirty="0" smtClean="0"/>
              <a:t>            </a:t>
            </a:r>
            <a:r>
              <a:rPr lang="en-US" sz="2600" dirty="0" err="1" smtClean="0">
                <a:latin typeface="Times New Roman" pitchFamily="18" charset="0"/>
                <a:cs typeface="Times New Roman" pitchFamily="18" charset="0"/>
              </a:rPr>
              <a:t>Bước</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vào</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nhiệm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mới</a:t>
            </a:r>
            <a:r>
              <a:rPr lang="en-US" sz="2600" dirty="0">
                <a:latin typeface="Times New Roman" pitchFamily="18" charset="0"/>
                <a:cs typeface="Times New Roman" pitchFamily="18" charset="0"/>
              </a:rPr>
              <a:t> (2018 – 2023), </a:t>
            </a:r>
            <a:r>
              <a:rPr lang="en-US" sz="2600" dirty="0" err="1">
                <a:latin typeface="Times New Roman" pitchFamily="18" charset="0"/>
                <a:cs typeface="Times New Roman" pitchFamily="18" charset="0"/>
              </a:rPr>
              <a:t>với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tinh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thần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thần</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Dân</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chủ</a:t>
            </a:r>
            <a:r>
              <a:rPr lang="en-US" sz="2600" i="1" dirty="0">
                <a:latin typeface="Times New Roman" pitchFamily="18" charset="0"/>
                <a:cs typeface="Times New Roman" pitchFamily="18" charset="0"/>
              </a:rPr>
              <a:t> - </a:t>
            </a:r>
            <a:r>
              <a:rPr lang="en-US" sz="2600" i="1" dirty="0" err="1">
                <a:latin typeface="Times New Roman" pitchFamily="18" charset="0"/>
                <a:cs typeface="Times New Roman" pitchFamily="18" charset="0"/>
              </a:rPr>
              <a:t>Đoàn</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kết</a:t>
            </a:r>
            <a:r>
              <a:rPr lang="en-US" sz="2600" i="1" dirty="0">
                <a:latin typeface="Times New Roman" pitchFamily="18" charset="0"/>
                <a:cs typeface="Times New Roman" pitchFamily="18" charset="0"/>
              </a:rPr>
              <a:t> - </a:t>
            </a:r>
            <a:r>
              <a:rPr lang="en-US" sz="2600" i="1" dirty="0" err="1">
                <a:latin typeface="Times New Roman" pitchFamily="18" charset="0"/>
                <a:cs typeface="Times New Roman" pitchFamily="18" charset="0"/>
              </a:rPr>
              <a:t>Đổi</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mới</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Hội</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nhập</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Phát</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triển</a:t>
            </a:r>
            <a:r>
              <a:rPr lang="en-US" sz="2600" i="1" dirty="0">
                <a:latin typeface="Times New Roman" pitchFamily="18" charset="0"/>
                <a:cs typeface="Times New Roman" pitchFamily="18" charset="0"/>
              </a:rPr>
              <a:t>”, </a:t>
            </a:r>
            <a:r>
              <a:rPr lang="en-US" sz="2600" dirty="0" err="1">
                <a:latin typeface="Times New Roman" pitchFamily="18" charset="0"/>
                <a:cs typeface="Times New Roman" pitchFamily="18" charset="0"/>
              </a:rPr>
              <a:t>các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cấp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Hội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Nông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dân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trong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tỉnh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tập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trung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xây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dựng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tổ</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chức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Hội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vững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mạnh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về</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chính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tư</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tưởng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và</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tổ</a:t>
            </a:r>
            <a:r>
              <a:rPr lang="en-US" sz="2600" dirty="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chức</a:t>
            </a:r>
            <a:r>
              <a:rPr lang="en-US" sz="2600" dirty="0" smtClean="0">
                <a:latin typeface="Times New Roman" pitchFamily="18" charset="0"/>
                <a:cs typeface="Times New Roman" pitchFamily="18" charset="0"/>
              </a:rPr>
              <a:t>. </a:t>
            </a:r>
          </a:p>
          <a:p>
            <a:pPr algn="just"/>
            <a:r>
              <a:rPr lang="en-US" sz="26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Triển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khai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thực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hiện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hiệu</a:t>
            </a:r>
            <a:r>
              <a:rPr lang="en-US" sz="2600" dirty="0" smtClean="0">
                <a:latin typeface="Times New Roman" pitchFamily="18" charset="0"/>
                <a:cs typeface="Times New Roman" pitchFamily="18" charset="0"/>
              </a:rPr>
              <a:t> quả </a:t>
            </a:r>
            <a:r>
              <a:rPr lang="en-US" sz="2600" dirty="0" err="1" smtClean="0">
                <a:latin typeface="Times New Roman" pitchFamily="18" charset="0"/>
                <a:cs typeface="Times New Roman" pitchFamily="18" charset="0"/>
              </a:rPr>
              <a:t>các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Nghi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quyết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của</a:t>
            </a:r>
            <a:r>
              <a:rPr lang="en-US" sz="2600" dirty="0" smtClean="0">
                <a:latin typeface="Times New Roman" pitchFamily="18" charset="0"/>
                <a:cs typeface="Times New Roman" pitchFamily="18" charset="0"/>
              </a:rPr>
              <a:t> BCH </a:t>
            </a:r>
            <a:r>
              <a:rPr lang="en-US" sz="2600" dirty="0" err="1" smtClean="0">
                <a:latin typeface="Times New Roman" pitchFamily="18" charset="0"/>
                <a:cs typeface="Times New Roman" pitchFamily="18" charset="0"/>
              </a:rPr>
              <a:t>trung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ưởng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Đảng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khóa</a:t>
            </a:r>
            <a:r>
              <a:rPr lang="en-US" sz="2600" dirty="0" smtClean="0">
                <a:latin typeface="Times New Roman" pitchFamily="18" charset="0"/>
                <a:cs typeface="Times New Roman" pitchFamily="18" charset="0"/>
              </a:rPr>
              <a:t> XII, (NQ 4,5,6,7…), </a:t>
            </a:r>
            <a:r>
              <a:rPr lang="en-US" sz="2600" dirty="0" err="1" smtClean="0">
                <a:latin typeface="Times New Roman" pitchFamily="18" charset="0"/>
                <a:cs typeface="Times New Roman" pitchFamily="18" charset="0"/>
              </a:rPr>
              <a:t>gắn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thực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hiện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làm</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theo</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tư</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tưởng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đạo</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đức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phong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cách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Hô</a:t>
            </a:r>
            <a:r>
              <a:rPr lang="en-US" sz="2600" dirty="0" smtClean="0">
                <a:latin typeface="Times New Roman" pitchFamily="18" charset="0"/>
                <a:cs typeface="Times New Roman" pitchFamily="18" charset="0"/>
              </a:rPr>
              <a:t>̀ Chí Minh	</a:t>
            </a:r>
          </a:p>
          <a:p>
            <a:pPr algn="just"/>
            <a:endParaRPr lang="en-US" dirty="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	Chú </a:t>
            </a:r>
            <a:r>
              <a:rPr lang="en-US" sz="2600" dirty="0" err="1" smtClean="0">
                <a:latin typeface="Times New Roman" pitchFamily="18" charset="0"/>
                <a:cs typeface="Times New Roman" pitchFamily="18" charset="0"/>
              </a:rPr>
              <a:t>trọng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xây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dựng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bô</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máy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tinh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gọn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hoạt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động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hiệu</a:t>
            </a:r>
            <a:r>
              <a:rPr lang="en-US" sz="2600" dirty="0" smtClean="0">
                <a:latin typeface="Times New Roman" pitchFamily="18" charset="0"/>
                <a:cs typeface="Times New Roman" pitchFamily="18" charset="0"/>
              </a:rPr>
              <a:t> quả, </a:t>
            </a:r>
            <a:r>
              <a:rPr lang="en-US" sz="2600" dirty="0" err="1" smtClean="0">
                <a:latin typeface="Times New Roman" pitchFamily="18" charset="0"/>
                <a:cs typeface="Times New Roman" pitchFamily="18" charset="0"/>
              </a:rPr>
              <a:t>đáp</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ứng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yêu</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cầu</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nhiệm</a:t>
            </a:r>
            <a:r>
              <a:rPr lang="en-US" sz="2600" dirty="0" smtClean="0">
                <a:latin typeface="Times New Roman" pitchFamily="18" charset="0"/>
                <a:cs typeface="Times New Roman" pitchFamily="18" charset="0"/>
              </a:rPr>
              <a:t> vụ, </a:t>
            </a:r>
            <a:r>
              <a:rPr lang="en-US" sz="2600" dirty="0" err="1" smtClean="0">
                <a:latin typeface="Times New Roman" pitchFamily="18" charset="0"/>
                <a:cs typeface="Times New Roman" pitchFamily="18" charset="0"/>
              </a:rPr>
              <a:t>tiếp</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tục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đổi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mới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nội</a:t>
            </a:r>
            <a:r>
              <a:rPr lang="en-US" sz="2600" dirty="0" smtClean="0">
                <a:latin typeface="Times New Roman" pitchFamily="18" charset="0"/>
                <a:cs typeface="Times New Roman" pitchFamily="18" charset="0"/>
              </a:rPr>
              <a:t> dung, </a:t>
            </a:r>
            <a:r>
              <a:rPr lang="en-US" sz="2600" dirty="0" err="1" smtClean="0">
                <a:latin typeface="Times New Roman" pitchFamily="18" charset="0"/>
                <a:cs typeface="Times New Roman" pitchFamily="18" charset="0"/>
              </a:rPr>
              <a:t>phương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thức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hoạt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động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theo</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hướng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thiết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thực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gắn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quyền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nhu</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cầu</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nguyện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vọng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hợp</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pháp</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của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Hội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viên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nông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dân</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5898454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Nguyễn Quang Hùng - Phó chủ tịch</a:t>
            </a:r>
            <a:endParaRPr lang="en-US"/>
          </a:p>
        </p:txBody>
      </p:sp>
      <p:sp>
        <p:nvSpPr>
          <p:cNvPr id="5" name="Slide Number Placeholder 4"/>
          <p:cNvSpPr>
            <a:spLocks noGrp="1"/>
          </p:cNvSpPr>
          <p:nvPr>
            <p:ph type="sldNum" sz="quarter" idx="12"/>
          </p:nvPr>
        </p:nvSpPr>
        <p:spPr/>
        <p:txBody>
          <a:bodyPr/>
          <a:lstStyle/>
          <a:p>
            <a:fld id="{044E1136-B8C3-4193-B73D-F4DB446EE908}" type="slidenum">
              <a:rPr lang="en-US" smtClean="0"/>
              <a:t>42</a:t>
            </a:fld>
            <a:endParaRPr lang="en-US"/>
          </a:p>
        </p:txBody>
      </p:sp>
      <p:sp>
        <p:nvSpPr>
          <p:cNvPr id="6" name="TextBox 5"/>
          <p:cNvSpPr txBox="1"/>
          <p:nvPr/>
        </p:nvSpPr>
        <p:spPr>
          <a:xfrm>
            <a:off x="457200" y="297865"/>
            <a:ext cx="8229600" cy="6971139"/>
          </a:xfrm>
          <a:prstGeom prst="rect">
            <a:avLst/>
          </a:prstGeom>
          <a:noFill/>
        </p:spPr>
        <p:txBody>
          <a:bodyPr wrap="square" rtlCol="0">
            <a:spAutoFit/>
          </a:bodyPr>
          <a:lstStyle/>
          <a:p>
            <a:pPr algn="just">
              <a:lnSpc>
                <a:spcPct val="150000"/>
              </a:lnSpc>
            </a:pP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Nội</a:t>
            </a:r>
            <a:r>
              <a:rPr lang="en-US" sz="2400" b="1" dirty="0" smtClean="0">
                <a:latin typeface="Times New Roman" pitchFamily="18" charset="0"/>
                <a:cs typeface="Times New Roman" pitchFamily="18" charset="0"/>
              </a:rPr>
              <a:t> dung </a:t>
            </a:r>
            <a:r>
              <a:rPr lang="en-US" sz="2400" b="1" dirty="0" err="1" smtClean="0">
                <a:latin typeface="Times New Roman" pitchFamily="18" charset="0"/>
                <a:cs typeface="Times New Roman" pitchFamily="18" charset="0"/>
              </a:rPr>
              <a:t>chuyên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đê</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daklak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IX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kỳ</a:t>
            </a:r>
            <a:r>
              <a:rPr lang="en-US" sz="2400" dirty="0" smtClean="0">
                <a:latin typeface="Times New Roman" pitchFamily="18" charset="0"/>
                <a:cs typeface="Times New Roman" pitchFamily="18" charset="0"/>
              </a:rPr>
              <a:t> 2018 -2023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được</a:t>
            </a:r>
            <a:r>
              <a:rPr lang="en-US" sz="2400" dirty="0" smtClean="0">
                <a:latin typeface="Times New Roman" pitchFamily="18" charset="0"/>
                <a:cs typeface="Times New Roman" pitchFamily="18" charset="0"/>
              </a:rPr>
              <a:t> tam </a:t>
            </a:r>
            <a:r>
              <a:rPr lang="en-US" sz="2400" dirty="0" err="1" smtClean="0">
                <a:latin typeface="Times New Roman" pitchFamily="18" charset="0"/>
                <a:cs typeface="Times New Roman" pitchFamily="18" charset="0"/>
              </a:rPr>
              <a:t>dừng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đa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a:t>
            </a:r>
            <a:r>
              <a:rPr lang="en-US" sz="2400" dirty="0" smtClean="0">
                <a:latin typeface="Times New Roman" pitchFamily="18" charset="0"/>
                <a:cs typeface="Times New Roman" pitchFamily="18" charset="0"/>
              </a:rPr>
              <a:t>́ ý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sức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 chí. </a:t>
            </a:r>
          </a:p>
          <a:p>
            <a:pPr algn="just">
              <a:lnSpc>
                <a:spcPct val="150000"/>
              </a:lnSpc>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Rất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uỷ</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nội</a:t>
            </a:r>
            <a:r>
              <a:rPr lang="en-US" sz="2400" dirty="0" smtClean="0">
                <a:latin typeface="Times New Roman" pitchFamily="18" charset="0"/>
                <a:cs typeface="Times New Roman" pitchFamily="18" charset="0"/>
              </a:rPr>
              <a:t> dung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p>
          <a:p>
            <a:pPr algn="just">
              <a:lnSpc>
                <a:spcPct val="150000"/>
              </a:lnSpc>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cảm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ơn</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a:lnSpc>
                <a:spcPct val="150000"/>
              </a:lnSpc>
            </a:pPr>
            <a:endParaRPr lang="en-US" b="1" dirty="0"/>
          </a:p>
          <a:p>
            <a:endParaRPr lang="en-US" dirty="0"/>
          </a:p>
        </p:txBody>
      </p:sp>
    </p:spTree>
    <p:extLst>
      <p:ext uri="{BB962C8B-B14F-4D97-AF65-F5344CB8AC3E}">
        <p14:creationId xmlns:p14="http://schemas.microsoft.com/office/powerpoint/2010/main" val="1117664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561115"/>
            <a:ext cx="78486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II. </a:t>
            </a:r>
            <a:r>
              <a:rPr lang="en-US" sz="2400" b="1" u="sng" dirty="0">
                <a:latin typeface="Times New Roman" pitchFamily="18" charset="0"/>
                <a:cs typeface="Times New Roman" pitchFamily="18" charset="0"/>
              </a:rPr>
              <a:t>NỘI DUNG TUYÊN </a:t>
            </a:r>
            <a:r>
              <a:rPr lang="en-US" sz="2400" b="1" u="sng" dirty="0" smtClean="0">
                <a:latin typeface="Times New Roman" pitchFamily="18" charset="0"/>
                <a:cs typeface="Times New Roman" pitchFamily="18" charset="0"/>
              </a:rPr>
              <a:t>TRUYỀN  </a:t>
            </a:r>
            <a:r>
              <a:rPr lang="en-US" sz="2400" b="1" i="1" dirty="0" smtClean="0">
                <a:latin typeface="Times New Roman" pitchFamily="18" charset="0"/>
                <a:cs typeface="Times New Roman" pitchFamily="18" charset="0"/>
              </a:rPr>
              <a:t>(</a:t>
            </a:r>
            <a:r>
              <a:rPr lang="en-US" sz="2400" b="1" i="1" dirty="0" err="1" smtClean="0">
                <a:latin typeface="Times New Roman" pitchFamily="18" charset="0"/>
                <a:cs typeface="Times New Roman" pitchFamily="18" charset="0"/>
              </a:rPr>
              <a:t>gồm</a:t>
            </a:r>
            <a:r>
              <a:rPr lang="en-US" sz="2400" b="1" i="1" dirty="0" smtClean="0">
                <a:latin typeface="Times New Roman" pitchFamily="18" charset="0"/>
                <a:cs typeface="Times New Roman" pitchFamily="18" charset="0"/>
              </a:rPr>
              <a:t> 10 </a:t>
            </a:r>
            <a:r>
              <a:rPr lang="en-US" sz="2400" b="1" i="1" dirty="0" err="1" smtClean="0">
                <a:latin typeface="Times New Roman" pitchFamily="18" charset="0"/>
                <a:cs typeface="Times New Roman" pitchFamily="18" charset="0"/>
              </a:rPr>
              <a:t>nội</a:t>
            </a:r>
            <a:r>
              <a:rPr lang="en-US" sz="2400" b="1" i="1" dirty="0" smtClean="0">
                <a:latin typeface="Times New Roman" pitchFamily="18" charset="0"/>
                <a:cs typeface="Times New Roman" pitchFamily="18" charset="0"/>
              </a:rPr>
              <a:t> dung)</a:t>
            </a:r>
            <a:endParaRPr lang="en-US" sz="2400" i="1" dirty="0">
              <a:latin typeface="Times New Roman" pitchFamily="18" charset="0"/>
              <a:cs typeface="Times New Roman" pitchFamily="18" charset="0"/>
            </a:endParaRPr>
          </a:p>
        </p:txBody>
      </p:sp>
      <p:sp>
        <p:nvSpPr>
          <p:cNvPr id="5" name="TextBox 4"/>
          <p:cNvSpPr txBox="1"/>
          <p:nvPr/>
        </p:nvSpPr>
        <p:spPr>
          <a:xfrm>
            <a:off x="152400" y="1489375"/>
            <a:ext cx="8686800" cy="5016758"/>
          </a:xfrm>
          <a:prstGeom prst="rect">
            <a:avLst/>
          </a:prstGeom>
          <a:noFill/>
        </p:spPr>
        <p:txBody>
          <a:bodyPr wrap="square" rtlCol="0">
            <a:spAutoFit/>
          </a:bodyPr>
          <a:lstStyle/>
          <a:p>
            <a:pPr marL="457200" indent="-457200" algn="just">
              <a:buAutoNum type="arabicPeriod"/>
            </a:pPr>
            <a:r>
              <a:rPr lang="en-US" sz="2600" dirty="0" err="1" smtClean="0">
                <a:latin typeface="Times New Roman" pitchFamily="18" charset="0"/>
                <a:cs typeface="Times New Roman" pitchFamily="18" charset="0"/>
              </a:rPr>
              <a:t>Tuyên</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truyền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những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quan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điểm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chủ</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trương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của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Đảng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chính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sách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pháp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luật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của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Nhà</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nước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và</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Nghị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quyết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Đại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hội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lần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thứ</a:t>
            </a:r>
            <a:r>
              <a:rPr lang="en-US" sz="2600" dirty="0">
                <a:latin typeface="Times New Roman" pitchFamily="18" charset="0"/>
                <a:cs typeface="Times New Roman" pitchFamily="18" charset="0"/>
              </a:rPr>
              <a:t> XII </a:t>
            </a:r>
            <a:r>
              <a:rPr lang="en-US" sz="2600" dirty="0" err="1">
                <a:latin typeface="Times New Roman" pitchFamily="18" charset="0"/>
                <a:cs typeface="Times New Roman" pitchFamily="18" charset="0"/>
              </a:rPr>
              <a:t>của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Đảng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Nghị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quyết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Trung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ương</a:t>
            </a:r>
            <a:r>
              <a:rPr lang="en-US" sz="2600" dirty="0">
                <a:latin typeface="Times New Roman" pitchFamily="18" charset="0"/>
                <a:cs typeface="Times New Roman" pitchFamily="18" charset="0"/>
              </a:rPr>
              <a:t> 4, </a:t>
            </a:r>
            <a:r>
              <a:rPr lang="en-US" sz="2600" dirty="0" err="1">
                <a:latin typeface="Times New Roman" pitchFamily="18" charset="0"/>
                <a:cs typeface="Times New Roman" pitchFamily="18" charset="0"/>
              </a:rPr>
              <a:t>Nghị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quyết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Trung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ương</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5, 6, 7 </a:t>
            </a:r>
            <a:r>
              <a:rPr lang="en-US" sz="2600" dirty="0" err="1">
                <a:latin typeface="Times New Roman" pitchFamily="18" charset="0"/>
                <a:cs typeface="Times New Roman" pitchFamily="18" charset="0"/>
              </a:rPr>
              <a:t>khóa</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XII</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Một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số</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Luật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được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Quốc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Hội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khóa</a:t>
            </a:r>
            <a:r>
              <a:rPr lang="en-US" sz="2600" dirty="0" smtClean="0">
                <a:latin typeface="Times New Roman" pitchFamily="18" charset="0"/>
                <a:cs typeface="Times New Roman" pitchFamily="18" charset="0"/>
              </a:rPr>
              <a:t> XIV </a:t>
            </a:r>
            <a:r>
              <a:rPr lang="en-US" sz="2600" dirty="0" err="1" smtClean="0">
                <a:latin typeface="Times New Roman" pitchFamily="18" charset="0"/>
                <a:cs typeface="Times New Roman" pitchFamily="18" charset="0"/>
              </a:rPr>
              <a:t>mới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thông</a:t>
            </a:r>
            <a:r>
              <a:rPr lang="en-US" sz="2600" dirty="0" smtClean="0">
                <a:latin typeface="Times New Roman" pitchFamily="18" charset="0"/>
                <a:cs typeface="Times New Roman" pitchFamily="18" charset="0"/>
              </a:rPr>
              <a:t> qua… </a:t>
            </a:r>
          </a:p>
          <a:p>
            <a:pPr algn="just"/>
            <a:r>
              <a:rPr lang="en-US" sz="2600" dirty="0">
                <a:solidFill>
                  <a:srgbClr val="FFFF00"/>
                </a:solidFill>
                <a:latin typeface="Times New Roman" pitchFamily="18" charset="0"/>
                <a:cs typeface="Times New Roman" pitchFamily="18" charset="0"/>
              </a:rPr>
              <a:t>	</a:t>
            </a:r>
            <a:r>
              <a:rPr lang="en-US" sz="2600" dirty="0" smtClean="0">
                <a:solidFill>
                  <a:srgbClr val="FF0000"/>
                </a:solidFill>
                <a:latin typeface="Times New Roman" pitchFamily="18" charset="0"/>
                <a:cs typeface="Times New Roman" pitchFamily="18" charset="0"/>
              </a:rPr>
              <a:t>- </a:t>
            </a:r>
            <a:r>
              <a:rPr lang="en-US" sz="2600" dirty="0" err="1" smtClean="0">
                <a:solidFill>
                  <a:srgbClr val="FF0000"/>
                </a:solidFill>
                <a:latin typeface="Times New Roman" pitchFamily="18" charset="0"/>
                <a:cs typeface="Times New Roman" pitchFamily="18" charset="0"/>
              </a:rPr>
              <a:t>Trọng</a:t>
            </a:r>
            <a:r>
              <a:rPr lang="en-US" sz="2600" dirty="0" smtClean="0">
                <a:solidFill>
                  <a:srgbClr val="FF0000"/>
                </a:solidFill>
                <a:latin typeface="Times New Roman" pitchFamily="18" charset="0"/>
                <a:cs typeface="Times New Roman" pitchFamily="18" charset="0"/>
              </a:rPr>
              <a:t> </a:t>
            </a:r>
            <a:r>
              <a:rPr lang="en-US" sz="2600" dirty="0" err="1" smtClean="0">
                <a:solidFill>
                  <a:srgbClr val="FF0000"/>
                </a:solidFill>
                <a:latin typeface="Times New Roman" pitchFamily="18" charset="0"/>
                <a:cs typeface="Times New Roman" pitchFamily="18" charset="0"/>
              </a:rPr>
              <a:t>tâm</a:t>
            </a:r>
            <a:r>
              <a:rPr lang="en-US" sz="2600" dirty="0" smtClean="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là</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những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nội</a:t>
            </a:r>
            <a:r>
              <a:rPr lang="en-US" sz="2600" dirty="0">
                <a:solidFill>
                  <a:srgbClr val="FF0000"/>
                </a:solidFill>
                <a:latin typeface="Times New Roman" pitchFamily="18" charset="0"/>
                <a:cs typeface="Times New Roman" pitchFamily="18" charset="0"/>
              </a:rPr>
              <a:t> dung </a:t>
            </a:r>
            <a:r>
              <a:rPr lang="en-US" sz="2600" dirty="0" err="1">
                <a:solidFill>
                  <a:srgbClr val="FF0000"/>
                </a:solidFill>
                <a:latin typeface="Times New Roman" pitchFamily="18" charset="0"/>
                <a:cs typeface="Times New Roman" pitchFamily="18" charset="0"/>
              </a:rPr>
              <a:t>liên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quan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đến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phát</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triển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nghiệp</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dân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thôn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thực</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hiện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nghiệp</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hóa</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hiện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đại</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hóa</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nghiệp</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gắn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với</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xây</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dựng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thôn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mới</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thực</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hiện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tái</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cơ</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cấu</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nền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nghiệp</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ứng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dụng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sản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xuất</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nghiệp</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công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nghệ</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cao</a:t>
            </a:r>
            <a:r>
              <a:rPr lang="en-US" sz="2600" dirty="0" smtClean="0">
                <a:solidFill>
                  <a:srgbClr val="FF0000"/>
                </a:solidFill>
                <a:latin typeface="Times New Roman" pitchFamily="18" charset="0"/>
                <a:cs typeface="Times New Roman" pitchFamily="18" charset="0"/>
              </a:rPr>
              <a:t>.</a:t>
            </a:r>
            <a:r>
              <a:rPr lang="en-US" sz="26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Quan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tâm</a:t>
            </a:r>
            <a:r>
              <a:rPr lang="en-US" sz="2000" i="1" dirty="0" smtClean="0">
                <a:latin typeface="Times New Roman" pitchFamily="18" charset="0"/>
                <a:cs typeface="Times New Roman" pitchFamily="18" charset="0"/>
              </a:rPr>
              <a:t> </a:t>
            </a:r>
            <a:r>
              <a:rPr lang="vi-VN" sz="2000" i="1" dirty="0" smtClean="0">
                <a:latin typeface="Times New Roman" pitchFamily="18" charset="0"/>
                <a:cs typeface="Times New Roman" pitchFamily="18" charset="0"/>
              </a:rPr>
              <a:t>Đề </a:t>
            </a:r>
            <a:r>
              <a:rPr lang="vi-VN" sz="2000" i="1" dirty="0">
                <a:latin typeface="Times New Roman" pitchFamily="18" charset="0"/>
                <a:cs typeface="Times New Roman" pitchFamily="18" charset="0"/>
              </a:rPr>
              <a:t>án tái cơ cấu ngành nông nghiệp theo hướng nâng cao giá trị gia tăng và phát triển bền vững đến năm </a:t>
            </a:r>
            <a:r>
              <a:rPr lang="vi-VN" sz="2000" i="1" dirty="0" smtClean="0">
                <a:latin typeface="Times New Roman" pitchFamily="18" charset="0"/>
                <a:cs typeface="Times New Roman" pitchFamily="18" charset="0"/>
              </a:rPr>
              <a:t>2020</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Dak</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Lak</a:t>
            </a:r>
            <a:r>
              <a:rPr lang="en-US" sz="2000" i="1" dirty="0">
                <a:solidFill>
                  <a:srgbClr val="FFFF00"/>
                </a:solidFill>
                <a:latin typeface="Times New Roman" pitchFamily="18" charset="0"/>
                <a:cs typeface="Times New Roman" pitchFamily="18" charset="0"/>
              </a:rPr>
              <a:t/>
            </a:r>
            <a:br>
              <a:rPr lang="en-US" sz="2000" i="1" dirty="0">
                <a:solidFill>
                  <a:srgbClr val="FFFF00"/>
                </a:solidFill>
                <a:latin typeface="Times New Roman" pitchFamily="18" charset="0"/>
                <a:cs typeface="Times New Roman" pitchFamily="18" charset="0"/>
              </a:rPr>
            </a:br>
            <a:endParaRPr lang="en-US" sz="2000" i="1" dirty="0">
              <a:solidFill>
                <a:srgbClr val="FFFF00"/>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5</a:t>
            </a:fld>
            <a:endParaRPr lang="en-US"/>
          </a:p>
        </p:txBody>
      </p:sp>
    </p:spTree>
    <p:extLst>
      <p:ext uri="{BB962C8B-B14F-4D97-AF65-F5344CB8AC3E}">
        <p14:creationId xmlns:p14="http://schemas.microsoft.com/office/powerpoint/2010/main" val="265891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15635"/>
            <a:ext cx="8382000" cy="1569660"/>
          </a:xfrm>
          <a:prstGeom prst="rect">
            <a:avLst/>
          </a:prstGeom>
          <a:noFill/>
        </p:spPr>
        <p:txBody>
          <a:bodyPr wrap="square" rtlCol="0">
            <a:spAutoFit/>
          </a:bodyPr>
          <a:lstStyle/>
          <a:p>
            <a:pPr marL="457200" indent="-457200">
              <a:buFont typeface="+mj-lt"/>
              <a:buAutoNum type="arabicPeriod" startAt="2"/>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NDVN qua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5" name="TextBox 4"/>
          <p:cNvSpPr txBox="1"/>
          <p:nvPr/>
        </p:nvSpPr>
        <p:spPr>
          <a:xfrm>
            <a:off x="228600" y="2050470"/>
            <a:ext cx="8458200" cy="3785652"/>
          </a:xfrm>
          <a:prstGeom prst="rect">
            <a:avLst/>
          </a:prstGeom>
          <a:noFill/>
        </p:spPr>
        <p:txBody>
          <a:bodyPr wrap="square" rtlCol="0">
            <a:spAutoFit/>
          </a:bodyPr>
          <a:lstStyle/>
          <a:p>
            <a:pPr marL="457200" indent="-457200">
              <a:buFont typeface="+mj-lt"/>
              <a:buAutoNum type="arabicPeriod" startAt="3"/>
            </a:pPr>
            <a:r>
              <a:rPr lang="en-US" sz="2400" dirty="0" smtClean="0"/>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u="sng" dirty="0">
                <a:solidFill>
                  <a:srgbClr val="FF0000"/>
                </a:solidFill>
                <a:latin typeface="Times New Roman" pitchFamily="18" charset="0"/>
                <a:cs typeface="Times New Roman" pitchFamily="18" charset="0"/>
              </a:rPr>
              <a:t>3 </a:t>
            </a:r>
            <a:r>
              <a:rPr lang="en-US" sz="2400" u="sng" dirty="0" err="1">
                <a:solidFill>
                  <a:srgbClr val="FF0000"/>
                </a:solidFill>
                <a:latin typeface="Times New Roman" pitchFamily="18" charset="0"/>
                <a:cs typeface="Times New Roman" pitchFamily="18" charset="0"/>
              </a:rPr>
              <a:t>nhiệm</a:t>
            </a:r>
            <a:r>
              <a:rPr lang="en-US" sz="2400" u="sng" dirty="0">
                <a:solidFill>
                  <a:srgbClr val="FF0000"/>
                </a:solidFill>
                <a:latin typeface="Times New Roman" pitchFamily="18" charset="0"/>
                <a:cs typeface="Times New Roman" pitchFamily="18" charset="0"/>
              </a:rPr>
              <a:t> </a:t>
            </a:r>
            <a:r>
              <a:rPr lang="en-US" sz="2400" u="sng" dirty="0" err="1">
                <a:solidFill>
                  <a:srgbClr val="FF0000"/>
                </a:solidFill>
                <a:latin typeface="Times New Roman" pitchFamily="18" charset="0"/>
                <a:cs typeface="Times New Roman" pitchFamily="18" charset="0"/>
              </a:rPr>
              <a:t>vụ</a:t>
            </a:r>
            <a:r>
              <a:rPr lang="en-US" sz="2400" u="sng" dirty="0">
                <a:solidFill>
                  <a:srgbClr val="FF0000"/>
                </a:solidFill>
                <a:latin typeface="Times New Roman" pitchFamily="18" charset="0"/>
                <a:cs typeface="Times New Roman" pitchFamily="18" charset="0"/>
              </a:rPr>
              <a:t> </a:t>
            </a:r>
            <a:r>
              <a:rPr lang="en-US" sz="2400" u="sng" dirty="0" err="1">
                <a:solidFill>
                  <a:srgbClr val="FF0000"/>
                </a:solidFill>
                <a:latin typeface="Times New Roman" pitchFamily="18" charset="0"/>
                <a:cs typeface="Times New Roman" pitchFamily="18" charset="0"/>
              </a:rPr>
              <a:t>trọng</a:t>
            </a:r>
            <a:r>
              <a:rPr lang="en-US" sz="2400" u="sng" dirty="0">
                <a:solidFill>
                  <a:srgbClr val="FF0000"/>
                </a:solidFill>
                <a:latin typeface="Times New Roman" pitchFamily="18" charset="0"/>
                <a:cs typeface="Times New Roman" pitchFamily="18" charset="0"/>
              </a:rPr>
              <a:t> </a:t>
            </a:r>
            <a:r>
              <a:rPr lang="en-US" sz="2400" u="sng" dirty="0" err="1">
                <a:solidFill>
                  <a:srgbClr val="FF0000"/>
                </a:solidFill>
                <a:latin typeface="Times New Roman" pitchFamily="18" charset="0"/>
                <a:cs typeface="Times New Roman" pitchFamily="18" charset="0"/>
              </a:rPr>
              <a:t>tâm</a:t>
            </a:r>
            <a:r>
              <a:rPr lang="en-US" sz="2400" u="sng" dirty="0">
                <a:solidFill>
                  <a:srgbClr val="FF0000"/>
                </a:solidFill>
                <a:latin typeface="Times New Roman" pitchFamily="18" charset="0"/>
                <a:cs typeface="Times New Roman" pitchFamily="18" charset="0"/>
              </a:rPr>
              <a:t> </a:t>
            </a:r>
            <a:r>
              <a:rPr lang="en-US" sz="2400" u="sng" dirty="0" err="1">
                <a:solidFill>
                  <a:srgbClr val="FF0000"/>
                </a:solidFill>
                <a:latin typeface="Times New Roman" pitchFamily="18" charset="0"/>
                <a:cs typeface="Times New Roman" pitchFamily="18" charset="0"/>
              </a:rPr>
              <a:t>xuyên</a:t>
            </a:r>
            <a:r>
              <a:rPr lang="en-US" sz="2400" u="sng" dirty="0">
                <a:solidFill>
                  <a:srgbClr val="FF0000"/>
                </a:solidFill>
                <a:latin typeface="Times New Roman" pitchFamily="18" charset="0"/>
                <a:cs typeface="Times New Roman" pitchFamily="18" charset="0"/>
              </a:rPr>
              <a:t> </a:t>
            </a:r>
            <a:r>
              <a:rPr lang="en-US" sz="2400" u="sng" dirty="0" err="1">
                <a:solidFill>
                  <a:srgbClr val="FF0000"/>
                </a:solidFill>
                <a:latin typeface="Times New Roman" pitchFamily="18" charset="0"/>
                <a:cs typeface="Times New Roman" pitchFamily="18" charset="0"/>
              </a:rPr>
              <a:t>suốt</a:t>
            </a:r>
            <a:r>
              <a:rPr lang="en-US" sz="2400" u="sng" dirty="0">
                <a:solidFill>
                  <a:srgbClr val="FF0000"/>
                </a:solidFill>
                <a:latin typeface="Times New Roman" pitchFamily="18" charset="0"/>
                <a:cs typeface="Times New Roman" pitchFamily="18" charset="0"/>
              </a:rPr>
              <a:t> </a:t>
            </a:r>
            <a:r>
              <a:rPr lang="en-US" sz="2400" u="sng" dirty="0" err="1">
                <a:solidFill>
                  <a:srgbClr val="FF0000"/>
                </a:solidFill>
                <a:latin typeface="Times New Roman" pitchFamily="18" charset="0"/>
                <a:cs typeface="Times New Roman" pitchFamily="18" charset="0"/>
              </a:rPr>
              <a:t>của</a:t>
            </a:r>
            <a:r>
              <a:rPr lang="en-US" sz="2400" u="sng" dirty="0">
                <a:solidFill>
                  <a:srgbClr val="FF0000"/>
                </a:solidFill>
                <a:latin typeface="Times New Roman" pitchFamily="18" charset="0"/>
                <a:cs typeface="Times New Roman" pitchFamily="18" charset="0"/>
              </a:rPr>
              <a:t> </a:t>
            </a:r>
            <a:r>
              <a:rPr lang="en-US" sz="2400" u="sng" dirty="0" err="1">
                <a:solidFill>
                  <a:srgbClr val="FF0000"/>
                </a:solidFill>
                <a:latin typeface="Times New Roman" pitchFamily="18" charset="0"/>
                <a:cs typeface="Times New Roman" pitchFamily="18" charset="0"/>
              </a:rPr>
              <a:t>Hội</a:t>
            </a:r>
            <a:r>
              <a:rPr lang="en-US" sz="2400" u="sng" dirty="0">
                <a:solidFill>
                  <a:srgbClr val="FF0000"/>
                </a:solidFill>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dịch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nâng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nghiệp</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6</a:t>
            </a:fld>
            <a:endParaRPr lang="en-US"/>
          </a:p>
        </p:txBody>
      </p:sp>
    </p:spTree>
    <p:extLst>
      <p:ext uri="{BB962C8B-B14F-4D97-AF65-F5344CB8AC3E}">
        <p14:creationId xmlns:p14="http://schemas.microsoft.com/office/powerpoint/2010/main" val="3850708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76765"/>
            <a:ext cx="8686800" cy="3046988"/>
          </a:xfrm>
          <a:prstGeom prst="rect">
            <a:avLst/>
          </a:prstGeom>
          <a:noFill/>
        </p:spPr>
        <p:txBody>
          <a:bodyPr wrap="square" rtlCol="0">
            <a:spAutoFit/>
          </a:bodyPr>
          <a:lstStyle/>
          <a:p>
            <a:pPr marL="457200" indent="-457200" algn="just">
              <a:buFont typeface="+mj-lt"/>
              <a:buAutoNum type="arabicPeriod" startAt="4"/>
            </a:pPr>
            <a:r>
              <a:rPr lang="en-US" sz="2400" dirty="0" smtClean="0"/>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dung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VII.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góp</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kịp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nguyện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vọng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vấn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5" name="TextBox 4"/>
          <p:cNvSpPr txBox="1"/>
          <p:nvPr/>
        </p:nvSpPr>
        <p:spPr>
          <a:xfrm>
            <a:off x="228600" y="3657600"/>
            <a:ext cx="8686800" cy="1938992"/>
          </a:xfrm>
          <a:prstGeom prst="rect">
            <a:avLst/>
          </a:prstGeom>
          <a:noFill/>
        </p:spPr>
        <p:txBody>
          <a:bodyPr wrap="square" rtlCol="0">
            <a:spAutoFit/>
          </a:bodyPr>
          <a:lstStyle/>
          <a:p>
            <a:pPr marL="457200" indent="-457200" algn="just">
              <a:buFont typeface="+mj-lt"/>
              <a:buAutoNum type="arabicPeriod" startAt="5"/>
            </a:pPr>
            <a:r>
              <a:rPr lang="en-US" sz="2400" dirty="0" smtClean="0"/>
              <a:t> </a:t>
            </a:r>
            <a:r>
              <a:rPr lang="en-US" sz="2400" dirty="0" err="1">
                <a:latin typeface="Times New Roman" pitchFamily="18" charset="0"/>
                <a:cs typeface="Times New Roman" pitchFamily="18" charset="0"/>
              </a:rPr>
              <a:t>Hoạt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VII,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kỳ</a:t>
            </a:r>
            <a:r>
              <a:rPr lang="en-US" sz="2400" dirty="0">
                <a:latin typeface="Times New Roman" pitchFamily="18" charset="0"/>
                <a:cs typeface="Times New Roman" pitchFamily="18" charset="0"/>
              </a:rPr>
              <a:t> 2018-2023.</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7</a:t>
            </a:fld>
            <a:endParaRPr lang="en-US"/>
          </a:p>
        </p:txBody>
      </p:sp>
    </p:spTree>
    <p:extLst>
      <p:ext uri="{BB962C8B-B14F-4D97-AF65-F5344CB8AC3E}">
        <p14:creationId xmlns:p14="http://schemas.microsoft.com/office/powerpoint/2010/main" val="86688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09600"/>
            <a:ext cx="8534400" cy="2308324"/>
          </a:xfrm>
          <a:prstGeom prst="rect">
            <a:avLst/>
          </a:prstGeom>
          <a:noFill/>
        </p:spPr>
        <p:txBody>
          <a:bodyPr wrap="square" rtlCol="0">
            <a:spAutoFit/>
          </a:bodyPr>
          <a:lstStyle/>
          <a:p>
            <a:pPr marL="457200" indent="-457200" algn="just">
              <a:buFont typeface="+mj-lt"/>
              <a:buAutoNum type="arabicPeriod" startAt="6"/>
            </a:pPr>
            <a:r>
              <a:rPr lang="en-US" sz="2400" dirty="0" smtClean="0"/>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lĩnh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5" name="TextBox 4"/>
          <p:cNvSpPr txBox="1"/>
          <p:nvPr/>
        </p:nvSpPr>
        <p:spPr>
          <a:xfrm>
            <a:off x="152400" y="3200400"/>
            <a:ext cx="8458200" cy="1569660"/>
          </a:xfrm>
          <a:prstGeom prst="rect">
            <a:avLst/>
          </a:prstGeom>
          <a:noFill/>
        </p:spPr>
        <p:txBody>
          <a:bodyPr wrap="square" rtlCol="0">
            <a:spAutoFit/>
          </a:bodyPr>
          <a:lstStyle/>
          <a:p>
            <a:pPr marL="457200" indent="-457200" algn="just">
              <a:buFont typeface="+mj-lt"/>
              <a:buAutoNum type="arabicPeriod" startAt="7"/>
            </a:pP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8</a:t>
            </a:fld>
            <a:endParaRPr lang="en-US"/>
          </a:p>
        </p:txBody>
      </p:sp>
    </p:spTree>
    <p:extLst>
      <p:ext uri="{BB962C8B-B14F-4D97-AF65-F5344CB8AC3E}">
        <p14:creationId xmlns:p14="http://schemas.microsoft.com/office/powerpoint/2010/main" val="375672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600"/>
            <a:ext cx="8534400" cy="2677656"/>
          </a:xfrm>
          <a:prstGeom prst="rect">
            <a:avLst/>
          </a:prstGeom>
          <a:noFill/>
        </p:spPr>
        <p:txBody>
          <a:bodyPr wrap="square" rtlCol="0">
            <a:spAutoFit/>
          </a:bodyPr>
          <a:lstStyle/>
          <a:p>
            <a:pPr marL="457200" indent="-457200" algn="just">
              <a:buFont typeface="+mj-lt"/>
              <a:buAutoNum type="arabicPeriod" startAt="8"/>
            </a:pP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ương</a:t>
            </a:r>
            <a:r>
              <a:rPr lang="en-US" sz="2400" dirty="0">
                <a:latin typeface="Times New Roman" pitchFamily="18" charset="0"/>
                <a:cs typeface="Times New Roman" pitchFamily="18" charset="0"/>
              </a:rPr>
              <a:t> 4 </a:t>
            </a:r>
            <a:r>
              <a:rPr lang="en-US" sz="2400" dirty="0" err="1">
                <a:latin typeface="Times New Roman" pitchFamily="18" charset="0"/>
                <a:cs typeface="Times New Roman" pitchFamily="18" charset="0"/>
              </a:rPr>
              <a:t>khóa</a:t>
            </a:r>
            <a:r>
              <a:rPr lang="en-US" sz="2400" dirty="0">
                <a:latin typeface="Times New Roman" pitchFamily="18" charset="0"/>
                <a:cs typeface="Times New Roman" pitchFamily="18" charset="0"/>
              </a:rPr>
              <a:t> XII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chặn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đẩy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lùi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5" name="TextBox 4"/>
          <p:cNvSpPr txBox="1"/>
          <p:nvPr/>
        </p:nvSpPr>
        <p:spPr>
          <a:xfrm>
            <a:off x="228600" y="3124200"/>
            <a:ext cx="8534400" cy="1569660"/>
          </a:xfrm>
          <a:prstGeom prst="rect">
            <a:avLst/>
          </a:prstGeom>
          <a:noFill/>
        </p:spPr>
        <p:txBody>
          <a:bodyPr wrap="square" rtlCol="0">
            <a:spAutoFit/>
          </a:bodyPr>
          <a:lstStyle/>
          <a:p>
            <a:pPr marL="342900" indent="-342900" algn="just">
              <a:buFont typeface="+mj-lt"/>
              <a:buAutoNum type="arabicPeriod" startAt="9"/>
            </a:pPr>
            <a:r>
              <a:rPr lang="en-US" sz="2400" dirty="0" smtClean="0">
                <a:latin typeface="Times New Roman" pitchFamily="18" charset="0"/>
                <a:cs typeface="Times New Roman" pitchFamily="18" charset="0"/>
              </a:rPr>
              <a:t>Ý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kỳ</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2018 - 2023</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6" name="TextBox 5"/>
          <p:cNvSpPr txBox="1"/>
          <p:nvPr/>
        </p:nvSpPr>
        <p:spPr>
          <a:xfrm>
            <a:off x="228600" y="4693860"/>
            <a:ext cx="8534400" cy="1200329"/>
          </a:xfrm>
          <a:prstGeom prst="rect">
            <a:avLst/>
          </a:prstGeom>
          <a:noFill/>
        </p:spPr>
        <p:txBody>
          <a:bodyPr wrap="square" rtlCol="0">
            <a:spAutoFit/>
          </a:bodyPr>
          <a:lstStyle/>
          <a:p>
            <a:pPr marL="457200" indent="-457200" algn="just">
              <a:buFont typeface="+mj-lt"/>
              <a:buAutoNum type="arabicPeriod" startAt="10"/>
            </a:pP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Nguyễn Quang Hùng - Phó chủ tịch</a:t>
            </a:r>
            <a:endParaRPr lang="en-US"/>
          </a:p>
        </p:txBody>
      </p:sp>
      <p:sp>
        <p:nvSpPr>
          <p:cNvPr id="3" name="Slide Number Placeholder 2"/>
          <p:cNvSpPr>
            <a:spLocks noGrp="1"/>
          </p:cNvSpPr>
          <p:nvPr>
            <p:ph type="sldNum" sz="quarter" idx="12"/>
          </p:nvPr>
        </p:nvSpPr>
        <p:spPr/>
        <p:txBody>
          <a:bodyPr/>
          <a:lstStyle/>
          <a:p>
            <a:fld id="{044E1136-B8C3-4193-B73D-F4DB446EE908}" type="slidenum">
              <a:rPr lang="en-US" smtClean="0"/>
              <a:t>9</a:t>
            </a:fld>
            <a:endParaRPr lang="en-US"/>
          </a:p>
        </p:txBody>
      </p:sp>
    </p:spTree>
    <p:extLst>
      <p:ext uri="{BB962C8B-B14F-4D97-AF65-F5344CB8AC3E}">
        <p14:creationId xmlns:p14="http://schemas.microsoft.com/office/powerpoint/2010/main" val="9005330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656</TotalTime>
  <Words>1794</Words>
  <Application>Microsoft Office PowerPoint</Application>
  <PresentationFormat>On-screen Show (4:3)</PresentationFormat>
  <Paragraphs>277</Paragraphs>
  <Slides>42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Corbel</vt:lpstr>
      <vt:lpstr>Times New Roman</vt:lpstr>
      <vt:lpstr>Parallax</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79</cp:revision>
  <dcterms:created xsi:type="dcterms:W3CDTF">2018-05-25T08:39:39Z</dcterms:created>
  <dcterms:modified xsi:type="dcterms:W3CDTF">2018-07-03T07:13:40Z</dcterms:modified>
</cp:coreProperties>
</file>